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5" r:id="rId9"/>
    <p:sldId id="266" r:id="rId10"/>
    <p:sldId id="267" r:id="rId11"/>
    <p:sldId id="268" r:id="rId12"/>
    <p:sldId id="275" r:id="rId13"/>
    <p:sldId id="269" r:id="rId14"/>
    <p:sldId id="270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C9DA1-1E6E-4AF1-B552-9B7FD160DB6C}" v="1" dt="2025-09-16T10:54:18.6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003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77058-DDFC-4B44-BE1C-1199B64A5CF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AE5FD58-4A4E-4559-B724-A1CF95923D1B}">
      <dgm:prSet/>
      <dgm:spPr/>
      <dgm:t>
        <a:bodyPr/>
        <a:lstStyle/>
        <a:p>
          <a:r>
            <a:rPr lang="en-US"/>
            <a:t>1. Collecte et fusion des données</a:t>
          </a:r>
        </a:p>
      </dgm:t>
    </dgm:pt>
    <dgm:pt modelId="{584E3C1F-A5A4-444C-89D3-0CF74A05DC3F}" type="parTrans" cxnId="{7B7CF65B-DE6A-4918-AD7D-890B63DEA32D}">
      <dgm:prSet/>
      <dgm:spPr/>
      <dgm:t>
        <a:bodyPr/>
        <a:lstStyle/>
        <a:p>
          <a:endParaRPr lang="en-US"/>
        </a:p>
      </dgm:t>
    </dgm:pt>
    <dgm:pt modelId="{B5529240-17C2-47A7-93DB-949ECB5A6160}" type="sibTrans" cxnId="{7B7CF65B-DE6A-4918-AD7D-890B63DEA32D}">
      <dgm:prSet/>
      <dgm:spPr/>
      <dgm:t>
        <a:bodyPr/>
        <a:lstStyle/>
        <a:p>
          <a:endParaRPr lang="en-US"/>
        </a:p>
      </dgm:t>
    </dgm:pt>
    <dgm:pt modelId="{633FBD32-826C-497F-B88A-C2D94CD6D967}">
      <dgm:prSet/>
      <dgm:spPr/>
      <dgm:t>
        <a:bodyPr/>
        <a:lstStyle/>
        <a:p>
          <a:r>
            <a:rPr lang="en-US"/>
            <a:t>2. Nettoyage et enrichissement (dates, surfaces en ha)</a:t>
          </a:r>
        </a:p>
      </dgm:t>
    </dgm:pt>
    <dgm:pt modelId="{5A11384E-C996-4C3A-8F7D-473056843DFF}" type="parTrans" cxnId="{538BBAA3-83E8-4F9F-BF77-A59EE5B7EFB5}">
      <dgm:prSet/>
      <dgm:spPr/>
      <dgm:t>
        <a:bodyPr/>
        <a:lstStyle/>
        <a:p>
          <a:endParaRPr lang="en-US"/>
        </a:p>
      </dgm:t>
    </dgm:pt>
    <dgm:pt modelId="{15D9D468-8476-49D4-A3E0-C990D3051537}" type="sibTrans" cxnId="{538BBAA3-83E8-4F9F-BF77-A59EE5B7EFB5}">
      <dgm:prSet/>
      <dgm:spPr/>
      <dgm:t>
        <a:bodyPr/>
        <a:lstStyle/>
        <a:p>
          <a:endParaRPr lang="en-US"/>
        </a:p>
      </dgm:t>
    </dgm:pt>
    <dgm:pt modelId="{D5C89846-85FF-43DA-A109-B7FA0964C43B}">
      <dgm:prSet/>
      <dgm:spPr/>
      <dgm:t>
        <a:bodyPr/>
        <a:lstStyle/>
        <a:p>
          <a:r>
            <a:rPr lang="en-US"/>
            <a:t>3. Analyse exploratoire (EDA)</a:t>
          </a:r>
        </a:p>
      </dgm:t>
    </dgm:pt>
    <dgm:pt modelId="{8151CBF2-47EC-40E8-A030-BB856F0CCE00}" type="parTrans" cxnId="{FA406515-25F2-4FA0-A947-24B4DE54C05E}">
      <dgm:prSet/>
      <dgm:spPr/>
      <dgm:t>
        <a:bodyPr/>
        <a:lstStyle/>
        <a:p>
          <a:endParaRPr lang="en-US"/>
        </a:p>
      </dgm:t>
    </dgm:pt>
    <dgm:pt modelId="{58E7FF0D-7718-432D-A8A3-091CA12AE4CD}" type="sibTrans" cxnId="{FA406515-25F2-4FA0-A947-24B4DE54C05E}">
      <dgm:prSet/>
      <dgm:spPr/>
      <dgm:t>
        <a:bodyPr/>
        <a:lstStyle/>
        <a:p>
          <a:endParaRPr lang="en-US"/>
        </a:p>
      </dgm:t>
    </dgm:pt>
    <dgm:pt modelId="{F090F333-7B3A-4752-B279-7B8DE9A07672}">
      <dgm:prSet/>
      <dgm:spPr/>
      <dgm:t>
        <a:bodyPr/>
        <a:lstStyle/>
        <a:p>
          <a:r>
            <a:rPr lang="en-US"/>
            <a:t>4. Visualisations statistiques et cartographiques</a:t>
          </a:r>
        </a:p>
      </dgm:t>
    </dgm:pt>
    <dgm:pt modelId="{7255D41F-6E7B-4618-9B07-F4E766BB10EB}" type="parTrans" cxnId="{C2693E8A-ECC1-4862-A98E-14D31B039EE9}">
      <dgm:prSet/>
      <dgm:spPr/>
      <dgm:t>
        <a:bodyPr/>
        <a:lstStyle/>
        <a:p>
          <a:endParaRPr lang="en-US"/>
        </a:p>
      </dgm:t>
    </dgm:pt>
    <dgm:pt modelId="{27CB5D14-0264-451A-BA4D-4B18AC4FEAD3}" type="sibTrans" cxnId="{C2693E8A-ECC1-4862-A98E-14D31B039EE9}">
      <dgm:prSet/>
      <dgm:spPr/>
      <dgm:t>
        <a:bodyPr/>
        <a:lstStyle/>
        <a:p>
          <a:endParaRPr lang="en-US"/>
        </a:p>
      </dgm:t>
    </dgm:pt>
    <dgm:pt modelId="{FC98F81F-2B96-4103-9C6B-86D23CC02993}">
      <dgm:prSet/>
      <dgm:spPr/>
      <dgm:t>
        <a:bodyPr/>
        <a:lstStyle/>
        <a:p>
          <a:r>
            <a:rPr lang="en-US"/>
            <a:t>5. Clustering spatial (zones à risque)</a:t>
          </a:r>
        </a:p>
      </dgm:t>
    </dgm:pt>
    <dgm:pt modelId="{2455217C-C39D-462E-A7CA-A81876B9C84F}" type="parTrans" cxnId="{CC97002C-7541-413A-9308-556A729F8070}">
      <dgm:prSet/>
      <dgm:spPr/>
      <dgm:t>
        <a:bodyPr/>
        <a:lstStyle/>
        <a:p>
          <a:endParaRPr lang="en-US"/>
        </a:p>
      </dgm:t>
    </dgm:pt>
    <dgm:pt modelId="{FE022D63-11D1-4BD2-83E1-AF82824F5774}" type="sibTrans" cxnId="{CC97002C-7541-413A-9308-556A729F8070}">
      <dgm:prSet/>
      <dgm:spPr/>
      <dgm:t>
        <a:bodyPr/>
        <a:lstStyle/>
        <a:p>
          <a:endParaRPr lang="en-US"/>
        </a:p>
      </dgm:t>
    </dgm:pt>
    <dgm:pt modelId="{24F838DF-6F55-4F33-9405-DE33DC69E93C}" type="pres">
      <dgm:prSet presAssocID="{D3877058-DDFC-4B44-BE1C-1199B64A5CFC}" presName="root" presStyleCnt="0">
        <dgm:presLayoutVars>
          <dgm:dir/>
          <dgm:resizeHandles val="exact"/>
        </dgm:presLayoutVars>
      </dgm:prSet>
      <dgm:spPr/>
    </dgm:pt>
    <dgm:pt modelId="{9FF0DD89-E843-4F4D-8402-3E4B73AEC16E}" type="pres">
      <dgm:prSet presAssocID="{D3877058-DDFC-4B44-BE1C-1199B64A5CFC}" presName="container" presStyleCnt="0">
        <dgm:presLayoutVars>
          <dgm:dir/>
          <dgm:resizeHandles val="exact"/>
        </dgm:presLayoutVars>
      </dgm:prSet>
      <dgm:spPr/>
    </dgm:pt>
    <dgm:pt modelId="{3F58C122-4F5C-45EC-9A63-915650ADD60A}" type="pres">
      <dgm:prSet presAssocID="{4AE5FD58-4A4E-4559-B724-A1CF95923D1B}" presName="compNode" presStyleCnt="0"/>
      <dgm:spPr/>
    </dgm:pt>
    <dgm:pt modelId="{F03B0B09-38C9-403F-A071-E09DC99399C0}" type="pres">
      <dgm:prSet presAssocID="{4AE5FD58-4A4E-4559-B724-A1CF95923D1B}" presName="iconBgRect" presStyleLbl="bgShp" presStyleIdx="0" presStyleCnt="5"/>
      <dgm:spPr/>
    </dgm:pt>
    <dgm:pt modelId="{AECFA525-F4EF-4D6F-85E1-53ADF75D8E8B}" type="pres">
      <dgm:prSet presAssocID="{4AE5FD58-4A4E-4559-B724-A1CF95923D1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e"/>
        </a:ext>
      </dgm:extLst>
    </dgm:pt>
    <dgm:pt modelId="{6B2F8DA1-7801-4089-9003-43A3D496D198}" type="pres">
      <dgm:prSet presAssocID="{4AE5FD58-4A4E-4559-B724-A1CF95923D1B}" presName="spaceRect" presStyleCnt="0"/>
      <dgm:spPr/>
    </dgm:pt>
    <dgm:pt modelId="{14ECF4D8-6A1E-406B-9CE0-3405F080C142}" type="pres">
      <dgm:prSet presAssocID="{4AE5FD58-4A4E-4559-B724-A1CF95923D1B}" presName="textRect" presStyleLbl="revTx" presStyleIdx="0" presStyleCnt="5">
        <dgm:presLayoutVars>
          <dgm:chMax val="1"/>
          <dgm:chPref val="1"/>
        </dgm:presLayoutVars>
      </dgm:prSet>
      <dgm:spPr/>
    </dgm:pt>
    <dgm:pt modelId="{5CFBB015-5875-422D-8F06-FBF0483A48DC}" type="pres">
      <dgm:prSet presAssocID="{B5529240-17C2-47A7-93DB-949ECB5A6160}" presName="sibTrans" presStyleLbl="sibTrans2D1" presStyleIdx="0" presStyleCnt="0"/>
      <dgm:spPr/>
    </dgm:pt>
    <dgm:pt modelId="{334E4C64-E839-4620-B079-DCFFB0041890}" type="pres">
      <dgm:prSet presAssocID="{633FBD32-826C-497F-B88A-C2D94CD6D967}" presName="compNode" presStyleCnt="0"/>
      <dgm:spPr/>
    </dgm:pt>
    <dgm:pt modelId="{44E4C2A4-50E3-46AC-9811-344235118296}" type="pres">
      <dgm:prSet presAssocID="{633FBD32-826C-497F-B88A-C2D94CD6D967}" presName="iconBgRect" presStyleLbl="bgShp" presStyleIdx="1" presStyleCnt="5"/>
      <dgm:spPr/>
    </dgm:pt>
    <dgm:pt modelId="{C0026C2A-B38F-4F86-812D-C0C94FB3A30C}" type="pres">
      <dgm:prSet presAssocID="{633FBD32-826C-497F-B88A-C2D94CD6D9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vier"/>
        </a:ext>
      </dgm:extLst>
    </dgm:pt>
    <dgm:pt modelId="{FF0A810A-0FBC-47A5-A894-894817D6B339}" type="pres">
      <dgm:prSet presAssocID="{633FBD32-826C-497F-B88A-C2D94CD6D967}" presName="spaceRect" presStyleCnt="0"/>
      <dgm:spPr/>
    </dgm:pt>
    <dgm:pt modelId="{ABE7E222-E4F1-4E52-B478-A08B7A1F72D9}" type="pres">
      <dgm:prSet presAssocID="{633FBD32-826C-497F-B88A-C2D94CD6D967}" presName="textRect" presStyleLbl="revTx" presStyleIdx="1" presStyleCnt="5">
        <dgm:presLayoutVars>
          <dgm:chMax val="1"/>
          <dgm:chPref val="1"/>
        </dgm:presLayoutVars>
      </dgm:prSet>
      <dgm:spPr/>
    </dgm:pt>
    <dgm:pt modelId="{D42CE466-1C46-4A69-9646-8AD35966EFB8}" type="pres">
      <dgm:prSet presAssocID="{15D9D468-8476-49D4-A3E0-C990D3051537}" presName="sibTrans" presStyleLbl="sibTrans2D1" presStyleIdx="0" presStyleCnt="0"/>
      <dgm:spPr/>
    </dgm:pt>
    <dgm:pt modelId="{0D8E5170-6949-453D-BEE2-26E9EB2DE212}" type="pres">
      <dgm:prSet presAssocID="{D5C89846-85FF-43DA-A109-B7FA0964C43B}" presName="compNode" presStyleCnt="0"/>
      <dgm:spPr/>
    </dgm:pt>
    <dgm:pt modelId="{A5FBC134-F4CF-4680-8382-96BB2222D1A5}" type="pres">
      <dgm:prSet presAssocID="{D5C89846-85FF-43DA-A109-B7FA0964C43B}" presName="iconBgRect" presStyleLbl="bgShp" presStyleIdx="2" presStyleCnt="5"/>
      <dgm:spPr/>
    </dgm:pt>
    <dgm:pt modelId="{AB853794-554D-4D24-BA00-B1B7B15C3208}" type="pres">
      <dgm:prSet presAssocID="{D5C89846-85FF-43DA-A109-B7FA0964C43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E951197B-A7E1-483C-B5DE-AD84EEC40211}" type="pres">
      <dgm:prSet presAssocID="{D5C89846-85FF-43DA-A109-B7FA0964C43B}" presName="spaceRect" presStyleCnt="0"/>
      <dgm:spPr/>
    </dgm:pt>
    <dgm:pt modelId="{4D81D11D-4C16-40AC-B548-76C926590BA6}" type="pres">
      <dgm:prSet presAssocID="{D5C89846-85FF-43DA-A109-B7FA0964C43B}" presName="textRect" presStyleLbl="revTx" presStyleIdx="2" presStyleCnt="5">
        <dgm:presLayoutVars>
          <dgm:chMax val="1"/>
          <dgm:chPref val="1"/>
        </dgm:presLayoutVars>
      </dgm:prSet>
      <dgm:spPr/>
    </dgm:pt>
    <dgm:pt modelId="{9334C56E-B1A8-4387-9BE2-D515CEA78CFE}" type="pres">
      <dgm:prSet presAssocID="{58E7FF0D-7718-432D-A8A3-091CA12AE4CD}" presName="sibTrans" presStyleLbl="sibTrans2D1" presStyleIdx="0" presStyleCnt="0"/>
      <dgm:spPr/>
    </dgm:pt>
    <dgm:pt modelId="{99C6CB42-85B4-4F3E-B18A-5487463F856F}" type="pres">
      <dgm:prSet presAssocID="{F090F333-7B3A-4752-B279-7B8DE9A07672}" presName="compNode" presStyleCnt="0"/>
      <dgm:spPr/>
    </dgm:pt>
    <dgm:pt modelId="{8C511062-55FB-4728-9FE4-560072FCD07F}" type="pres">
      <dgm:prSet presAssocID="{F090F333-7B3A-4752-B279-7B8DE9A07672}" presName="iconBgRect" presStyleLbl="bgShp" presStyleIdx="3" presStyleCnt="5"/>
      <dgm:spPr/>
    </dgm:pt>
    <dgm:pt modelId="{02B8D87E-19F5-462A-8F8A-DCAE70339759}" type="pres">
      <dgm:prSet presAssocID="{F090F333-7B3A-4752-B279-7B8DE9A0767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42C854F-2F7C-4552-95CA-60586583C264}" type="pres">
      <dgm:prSet presAssocID="{F090F333-7B3A-4752-B279-7B8DE9A07672}" presName="spaceRect" presStyleCnt="0"/>
      <dgm:spPr/>
    </dgm:pt>
    <dgm:pt modelId="{AD67DDCC-FE48-42A2-8F2F-8C9F9CF513B8}" type="pres">
      <dgm:prSet presAssocID="{F090F333-7B3A-4752-B279-7B8DE9A07672}" presName="textRect" presStyleLbl="revTx" presStyleIdx="3" presStyleCnt="5">
        <dgm:presLayoutVars>
          <dgm:chMax val="1"/>
          <dgm:chPref val="1"/>
        </dgm:presLayoutVars>
      </dgm:prSet>
      <dgm:spPr/>
    </dgm:pt>
    <dgm:pt modelId="{6E3F467F-1386-4210-8326-292FBEA8F0D7}" type="pres">
      <dgm:prSet presAssocID="{27CB5D14-0264-451A-BA4D-4B18AC4FEAD3}" presName="sibTrans" presStyleLbl="sibTrans2D1" presStyleIdx="0" presStyleCnt="0"/>
      <dgm:spPr/>
    </dgm:pt>
    <dgm:pt modelId="{CC417462-40B5-444B-9EDD-A0E86BE7203D}" type="pres">
      <dgm:prSet presAssocID="{FC98F81F-2B96-4103-9C6B-86D23CC02993}" presName="compNode" presStyleCnt="0"/>
      <dgm:spPr/>
    </dgm:pt>
    <dgm:pt modelId="{6902A881-920B-4FB1-8FB8-7B1FD4D969FF}" type="pres">
      <dgm:prSet presAssocID="{FC98F81F-2B96-4103-9C6B-86D23CC02993}" presName="iconBgRect" presStyleLbl="bgShp" presStyleIdx="4" presStyleCnt="5"/>
      <dgm:spPr/>
    </dgm:pt>
    <dgm:pt modelId="{E75C9826-3C28-4845-B256-1CEB8A3E7ABC}" type="pres">
      <dgm:prSet presAssocID="{FC98F81F-2B96-4103-9C6B-86D23CC0299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o-Hazard"/>
        </a:ext>
      </dgm:extLst>
    </dgm:pt>
    <dgm:pt modelId="{584580CD-302C-4599-82D8-9F45650C019A}" type="pres">
      <dgm:prSet presAssocID="{FC98F81F-2B96-4103-9C6B-86D23CC02993}" presName="spaceRect" presStyleCnt="0"/>
      <dgm:spPr/>
    </dgm:pt>
    <dgm:pt modelId="{C3119D3A-3FF1-48C2-AEBB-B49DD4C8C106}" type="pres">
      <dgm:prSet presAssocID="{FC98F81F-2B96-4103-9C6B-86D23CC0299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090B40E-8914-464F-BE57-7AC3E3477996}" type="presOf" srcId="{4AE5FD58-4A4E-4559-B724-A1CF95923D1B}" destId="{14ECF4D8-6A1E-406B-9CE0-3405F080C142}" srcOrd="0" destOrd="0" presId="urn:microsoft.com/office/officeart/2018/2/layout/IconCircleList"/>
    <dgm:cxn modelId="{FA406515-25F2-4FA0-A947-24B4DE54C05E}" srcId="{D3877058-DDFC-4B44-BE1C-1199B64A5CFC}" destId="{D5C89846-85FF-43DA-A109-B7FA0964C43B}" srcOrd="2" destOrd="0" parTransId="{8151CBF2-47EC-40E8-A030-BB856F0CCE00}" sibTransId="{58E7FF0D-7718-432D-A8A3-091CA12AE4CD}"/>
    <dgm:cxn modelId="{CC97002C-7541-413A-9308-556A729F8070}" srcId="{D3877058-DDFC-4B44-BE1C-1199B64A5CFC}" destId="{FC98F81F-2B96-4103-9C6B-86D23CC02993}" srcOrd="4" destOrd="0" parTransId="{2455217C-C39D-462E-A7CA-A81876B9C84F}" sibTransId="{FE022D63-11D1-4BD2-83E1-AF82824F5774}"/>
    <dgm:cxn modelId="{05CA512F-3356-468E-BB35-4CDFB760EADC}" type="presOf" srcId="{27CB5D14-0264-451A-BA4D-4B18AC4FEAD3}" destId="{6E3F467F-1386-4210-8326-292FBEA8F0D7}" srcOrd="0" destOrd="0" presId="urn:microsoft.com/office/officeart/2018/2/layout/IconCircleList"/>
    <dgm:cxn modelId="{07CCA834-6748-49F6-95DD-08FD5FAA5C08}" type="presOf" srcId="{58E7FF0D-7718-432D-A8A3-091CA12AE4CD}" destId="{9334C56E-B1A8-4387-9BE2-D515CEA78CFE}" srcOrd="0" destOrd="0" presId="urn:microsoft.com/office/officeart/2018/2/layout/IconCircleList"/>
    <dgm:cxn modelId="{7B7CF65B-DE6A-4918-AD7D-890B63DEA32D}" srcId="{D3877058-DDFC-4B44-BE1C-1199B64A5CFC}" destId="{4AE5FD58-4A4E-4559-B724-A1CF95923D1B}" srcOrd="0" destOrd="0" parTransId="{584E3C1F-A5A4-444C-89D3-0CF74A05DC3F}" sibTransId="{B5529240-17C2-47A7-93DB-949ECB5A6160}"/>
    <dgm:cxn modelId="{FD3C6744-85ED-4039-95F0-A21A481A44DD}" type="presOf" srcId="{FC98F81F-2B96-4103-9C6B-86D23CC02993}" destId="{C3119D3A-3FF1-48C2-AEBB-B49DD4C8C106}" srcOrd="0" destOrd="0" presId="urn:microsoft.com/office/officeart/2018/2/layout/IconCircleList"/>
    <dgm:cxn modelId="{15621D49-3DB3-45CB-B19C-67D22014A2A2}" type="presOf" srcId="{15D9D468-8476-49D4-A3E0-C990D3051537}" destId="{D42CE466-1C46-4A69-9646-8AD35966EFB8}" srcOrd="0" destOrd="0" presId="urn:microsoft.com/office/officeart/2018/2/layout/IconCircleList"/>
    <dgm:cxn modelId="{C2693E8A-ECC1-4862-A98E-14D31B039EE9}" srcId="{D3877058-DDFC-4B44-BE1C-1199B64A5CFC}" destId="{F090F333-7B3A-4752-B279-7B8DE9A07672}" srcOrd="3" destOrd="0" parTransId="{7255D41F-6E7B-4618-9B07-F4E766BB10EB}" sibTransId="{27CB5D14-0264-451A-BA4D-4B18AC4FEAD3}"/>
    <dgm:cxn modelId="{09272995-95F5-425E-9842-D1DCA2428AAF}" type="presOf" srcId="{D3877058-DDFC-4B44-BE1C-1199B64A5CFC}" destId="{24F838DF-6F55-4F33-9405-DE33DC69E93C}" srcOrd="0" destOrd="0" presId="urn:microsoft.com/office/officeart/2018/2/layout/IconCircleList"/>
    <dgm:cxn modelId="{894E5795-968C-44BE-868C-DDEFFC9AF101}" type="presOf" srcId="{D5C89846-85FF-43DA-A109-B7FA0964C43B}" destId="{4D81D11D-4C16-40AC-B548-76C926590BA6}" srcOrd="0" destOrd="0" presId="urn:microsoft.com/office/officeart/2018/2/layout/IconCircleList"/>
    <dgm:cxn modelId="{538BBAA3-83E8-4F9F-BF77-A59EE5B7EFB5}" srcId="{D3877058-DDFC-4B44-BE1C-1199B64A5CFC}" destId="{633FBD32-826C-497F-B88A-C2D94CD6D967}" srcOrd="1" destOrd="0" parTransId="{5A11384E-C996-4C3A-8F7D-473056843DFF}" sibTransId="{15D9D468-8476-49D4-A3E0-C990D3051537}"/>
    <dgm:cxn modelId="{40F2A0A6-D5BE-40AF-AA26-731AC33CA31B}" type="presOf" srcId="{633FBD32-826C-497F-B88A-C2D94CD6D967}" destId="{ABE7E222-E4F1-4E52-B478-A08B7A1F72D9}" srcOrd="0" destOrd="0" presId="urn:microsoft.com/office/officeart/2018/2/layout/IconCircleList"/>
    <dgm:cxn modelId="{22139FA8-DCE1-4349-872E-7B0F6B9738D8}" type="presOf" srcId="{B5529240-17C2-47A7-93DB-949ECB5A6160}" destId="{5CFBB015-5875-422D-8F06-FBF0483A48DC}" srcOrd="0" destOrd="0" presId="urn:microsoft.com/office/officeart/2018/2/layout/IconCircleList"/>
    <dgm:cxn modelId="{572142AC-26E3-4926-B3C5-71A8C7E8D3B4}" type="presOf" srcId="{F090F333-7B3A-4752-B279-7B8DE9A07672}" destId="{AD67DDCC-FE48-42A2-8F2F-8C9F9CF513B8}" srcOrd="0" destOrd="0" presId="urn:microsoft.com/office/officeart/2018/2/layout/IconCircleList"/>
    <dgm:cxn modelId="{7E244AB3-68D6-49C4-846E-62D936161EF9}" type="presParOf" srcId="{24F838DF-6F55-4F33-9405-DE33DC69E93C}" destId="{9FF0DD89-E843-4F4D-8402-3E4B73AEC16E}" srcOrd="0" destOrd="0" presId="urn:microsoft.com/office/officeart/2018/2/layout/IconCircleList"/>
    <dgm:cxn modelId="{4251AC1F-A6EA-4463-B25E-95713FEAD737}" type="presParOf" srcId="{9FF0DD89-E843-4F4D-8402-3E4B73AEC16E}" destId="{3F58C122-4F5C-45EC-9A63-915650ADD60A}" srcOrd="0" destOrd="0" presId="urn:microsoft.com/office/officeart/2018/2/layout/IconCircleList"/>
    <dgm:cxn modelId="{88EEB4BD-6F51-4F45-A26D-F268EB895FC6}" type="presParOf" srcId="{3F58C122-4F5C-45EC-9A63-915650ADD60A}" destId="{F03B0B09-38C9-403F-A071-E09DC99399C0}" srcOrd="0" destOrd="0" presId="urn:microsoft.com/office/officeart/2018/2/layout/IconCircleList"/>
    <dgm:cxn modelId="{6F94070D-91E5-4969-8429-91BDD8006FD5}" type="presParOf" srcId="{3F58C122-4F5C-45EC-9A63-915650ADD60A}" destId="{AECFA525-F4EF-4D6F-85E1-53ADF75D8E8B}" srcOrd="1" destOrd="0" presId="urn:microsoft.com/office/officeart/2018/2/layout/IconCircleList"/>
    <dgm:cxn modelId="{FA06CF3C-AD2C-4334-97C6-6B5C5EC5B6A9}" type="presParOf" srcId="{3F58C122-4F5C-45EC-9A63-915650ADD60A}" destId="{6B2F8DA1-7801-4089-9003-43A3D496D198}" srcOrd="2" destOrd="0" presId="urn:microsoft.com/office/officeart/2018/2/layout/IconCircleList"/>
    <dgm:cxn modelId="{3CBA77F3-7D88-47C6-96E0-61CCC981EC82}" type="presParOf" srcId="{3F58C122-4F5C-45EC-9A63-915650ADD60A}" destId="{14ECF4D8-6A1E-406B-9CE0-3405F080C142}" srcOrd="3" destOrd="0" presId="urn:microsoft.com/office/officeart/2018/2/layout/IconCircleList"/>
    <dgm:cxn modelId="{6BB06B0A-19BD-4342-B62E-1E95028BB232}" type="presParOf" srcId="{9FF0DD89-E843-4F4D-8402-3E4B73AEC16E}" destId="{5CFBB015-5875-422D-8F06-FBF0483A48DC}" srcOrd="1" destOrd="0" presId="urn:microsoft.com/office/officeart/2018/2/layout/IconCircleList"/>
    <dgm:cxn modelId="{28104CDB-DF40-4BEC-A743-227BEDF80A19}" type="presParOf" srcId="{9FF0DD89-E843-4F4D-8402-3E4B73AEC16E}" destId="{334E4C64-E839-4620-B079-DCFFB0041890}" srcOrd="2" destOrd="0" presId="urn:microsoft.com/office/officeart/2018/2/layout/IconCircleList"/>
    <dgm:cxn modelId="{3F8E5D91-F3C3-450B-9185-9940C9174B12}" type="presParOf" srcId="{334E4C64-E839-4620-B079-DCFFB0041890}" destId="{44E4C2A4-50E3-46AC-9811-344235118296}" srcOrd="0" destOrd="0" presId="urn:microsoft.com/office/officeart/2018/2/layout/IconCircleList"/>
    <dgm:cxn modelId="{ACDC9942-3E5B-4F50-BE90-F53626FA69E0}" type="presParOf" srcId="{334E4C64-E839-4620-B079-DCFFB0041890}" destId="{C0026C2A-B38F-4F86-812D-C0C94FB3A30C}" srcOrd="1" destOrd="0" presId="urn:microsoft.com/office/officeart/2018/2/layout/IconCircleList"/>
    <dgm:cxn modelId="{DE1DF458-F2E2-4A93-85BE-C1D43AEB7169}" type="presParOf" srcId="{334E4C64-E839-4620-B079-DCFFB0041890}" destId="{FF0A810A-0FBC-47A5-A894-894817D6B339}" srcOrd="2" destOrd="0" presId="urn:microsoft.com/office/officeart/2018/2/layout/IconCircleList"/>
    <dgm:cxn modelId="{BEA942F2-825B-4D46-9131-4D49C3C8345E}" type="presParOf" srcId="{334E4C64-E839-4620-B079-DCFFB0041890}" destId="{ABE7E222-E4F1-4E52-B478-A08B7A1F72D9}" srcOrd="3" destOrd="0" presId="urn:microsoft.com/office/officeart/2018/2/layout/IconCircleList"/>
    <dgm:cxn modelId="{1768A48E-3D9A-45C7-8927-E1A893EC077C}" type="presParOf" srcId="{9FF0DD89-E843-4F4D-8402-3E4B73AEC16E}" destId="{D42CE466-1C46-4A69-9646-8AD35966EFB8}" srcOrd="3" destOrd="0" presId="urn:microsoft.com/office/officeart/2018/2/layout/IconCircleList"/>
    <dgm:cxn modelId="{BF545CD7-4F86-4A50-891D-A14227DD35E5}" type="presParOf" srcId="{9FF0DD89-E843-4F4D-8402-3E4B73AEC16E}" destId="{0D8E5170-6949-453D-BEE2-26E9EB2DE212}" srcOrd="4" destOrd="0" presId="urn:microsoft.com/office/officeart/2018/2/layout/IconCircleList"/>
    <dgm:cxn modelId="{3C00A64F-01BB-427A-8FF4-837118DA9C54}" type="presParOf" srcId="{0D8E5170-6949-453D-BEE2-26E9EB2DE212}" destId="{A5FBC134-F4CF-4680-8382-96BB2222D1A5}" srcOrd="0" destOrd="0" presId="urn:microsoft.com/office/officeart/2018/2/layout/IconCircleList"/>
    <dgm:cxn modelId="{F6667A6A-7169-4664-8A66-3C2FC59C58EC}" type="presParOf" srcId="{0D8E5170-6949-453D-BEE2-26E9EB2DE212}" destId="{AB853794-554D-4D24-BA00-B1B7B15C3208}" srcOrd="1" destOrd="0" presId="urn:microsoft.com/office/officeart/2018/2/layout/IconCircleList"/>
    <dgm:cxn modelId="{3A1BABF6-45DA-4D8C-8069-747BCA94217D}" type="presParOf" srcId="{0D8E5170-6949-453D-BEE2-26E9EB2DE212}" destId="{E951197B-A7E1-483C-B5DE-AD84EEC40211}" srcOrd="2" destOrd="0" presId="urn:microsoft.com/office/officeart/2018/2/layout/IconCircleList"/>
    <dgm:cxn modelId="{67A99A0F-2B3A-469A-97D5-C61977CFFF78}" type="presParOf" srcId="{0D8E5170-6949-453D-BEE2-26E9EB2DE212}" destId="{4D81D11D-4C16-40AC-B548-76C926590BA6}" srcOrd="3" destOrd="0" presId="urn:microsoft.com/office/officeart/2018/2/layout/IconCircleList"/>
    <dgm:cxn modelId="{CE2D3BA4-8E11-4F79-80F3-B2826174D1BD}" type="presParOf" srcId="{9FF0DD89-E843-4F4D-8402-3E4B73AEC16E}" destId="{9334C56E-B1A8-4387-9BE2-D515CEA78CFE}" srcOrd="5" destOrd="0" presId="urn:microsoft.com/office/officeart/2018/2/layout/IconCircleList"/>
    <dgm:cxn modelId="{CDF72A27-0D35-4351-8CD0-14FF7DDDAF97}" type="presParOf" srcId="{9FF0DD89-E843-4F4D-8402-3E4B73AEC16E}" destId="{99C6CB42-85B4-4F3E-B18A-5487463F856F}" srcOrd="6" destOrd="0" presId="urn:microsoft.com/office/officeart/2018/2/layout/IconCircleList"/>
    <dgm:cxn modelId="{DCDA224D-7619-441E-81D8-60993A663DCD}" type="presParOf" srcId="{99C6CB42-85B4-4F3E-B18A-5487463F856F}" destId="{8C511062-55FB-4728-9FE4-560072FCD07F}" srcOrd="0" destOrd="0" presId="urn:microsoft.com/office/officeart/2018/2/layout/IconCircleList"/>
    <dgm:cxn modelId="{E83CE641-FFFA-4947-A122-8E54BBEBD662}" type="presParOf" srcId="{99C6CB42-85B4-4F3E-B18A-5487463F856F}" destId="{02B8D87E-19F5-462A-8F8A-DCAE70339759}" srcOrd="1" destOrd="0" presId="urn:microsoft.com/office/officeart/2018/2/layout/IconCircleList"/>
    <dgm:cxn modelId="{F6C2C568-E2F6-46DD-9137-6417EEAA0ADD}" type="presParOf" srcId="{99C6CB42-85B4-4F3E-B18A-5487463F856F}" destId="{042C854F-2F7C-4552-95CA-60586583C264}" srcOrd="2" destOrd="0" presId="urn:microsoft.com/office/officeart/2018/2/layout/IconCircleList"/>
    <dgm:cxn modelId="{BBA1B3C2-9BE0-4FB4-881D-B006BC3ADEF9}" type="presParOf" srcId="{99C6CB42-85B4-4F3E-B18A-5487463F856F}" destId="{AD67DDCC-FE48-42A2-8F2F-8C9F9CF513B8}" srcOrd="3" destOrd="0" presId="urn:microsoft.com/office/officeart/2018/2/layout/IconCircleList"/>
    <dgm:cxn modelId="{E7E81E21-30FC-4E41-94E4-77F40CB832FD}" type="presParOf" srcId="{9FF0DD89-E843-4F4D-8402-3E4B73AEC16E}" destId="{6E3F467F-1386-4210-8326-292FBEA8F0D7}" srcOrd="7" destOrd="0" presId="urn:microsoft.com/office/officeart/2018/2/layout/IconCircleList"/>
    <dgm:cxn modelId="{E15D69A9-BF1A-477B-BA1A-1500A67C67C2}" type="presParOf" srcId="{9FF0DD89-E843-4F4D-8402-3E4B73AEC16E}" destId="{CC417462-40B5-444B-9EDD-A0E86BE7203D}" srcOrd="8" destOrd="0" presId="urn:microsoft.com/office/officeart/2018/2/layout/IconCircleList"/>
    <dgm:cxn modelId="{0CEDECB4-17EF-46D1-8901-D4EAE88857DF}" type="presParOf" srcId="{CC417462-40B5-444B-9EDD-A0E86BE7203D}" destId="{6902A881-920B-4FB1-8FB8-7B1FD4D969FF}" srcOrd="0" destOrd="0" presId="urn:microsoft.com/office/officeart/2018/2/layout/IconCircleList"/>
    <dgm:cxn modelId="{61F821A6-CF01-4BF2-A084-F799E65999ED}" type="presParOf" srcId="{CC417462-40B5-444B-9EDD-A0E86BE7203D}" destId="{E75C9826-3C28-4845-B256-1CEB8A3E7ABC}" srcOrd="1" destOrd="0" presId="urn:microsoft.com/office/officeart/2018/2/layout/IconCircleList"/>
    <dgm:cxn modelId="{0EC1856A-C727-4CC3-B6CD-EEE446BDF6DC}" type="presParOf" srcId="{CC417462-40B5-444B-9EDD-A0E86BE7203D}" destId="{584580CD-302C-4599-82D8-9F45650C019A}" srcOrd="2" destOrd="0" presId="urn:microsoft.com/office/officeart/2018/2/layout/IconCircleList"/>
    <dgm:cxn modelId="{DB1CC7B3-0D9D-4C7A-AA3F-B20A8325464E}" type="presParOf" srcId="{CC417462-40B5-444B-9EDD-A0E86BE7203D}" destId="{C3119D3A-3FF1-48C2-AEBB-B49DD4C8C1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AC275D-978C-4C38-AC62-F4F5F729542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80F4BDC-B062-4DA4-B5A1-5A15739D2BE3}">
      <dgm:prSet/>
      <dgm:spPr/>
      <dgm:t>
        <a:bodyPr/>
        <a:lstStyle/>
        <a:p>
          <a:r>
            <a:rPr lang="en-US"/>
            <a:t>→ Pic des incendies en été (juillet-août)</a:t>
          </a:r>
        </a:p>
      </dgm:t>
    </dgm:pt>
    <dgm:pt modelId="{3D401AD3-E92E-45C5-8034-040E59CE6A00}" type="parTrans" cxnId="{20DBDA7F-9B7F-4766-A288-F97837BA34F4}">
      <dgm:prSet/>
      <dgm:spPr/>
      <dgm:t>
        <a:bodyPr/>
        <a:lstStyle/>
        <a:p>
          <a:endParaRPr lang="en-US"/>
        </a:p>
      </dgm:t>
    </dgm:pt>
    <dgm:pt modelId="{A9689FE9-7FBF-4B4B-A5AE-15B842BD5C8A}" type="sibTrans" cxnId="{20DBDA7F-9B7F-4766-A288-F97837BA34F4}">
      <dgm:prSet/>
      <dgm:spPr/>
      <dgm:t>
        <a:bodyPr/>
        <a:lstStyle/>
        <a:p>
          <a:endParaRPr lang="en-US"/>
        </a:p>
      </dgm:t>
    </dgm:pt>
    <dgm:pt modelId="{8708DC47-0A56-4B74-B4CC-F72454BA0E9F}">
      <dgm:prSet/>
      <dgm:spPr/>
      <dgm:t>
        <a:bodyPr/>
        <a:lstStyle/>
        <a:p>
          <a:r>
            <a:rPr lang="en-US"/>
            <a:t>→ Baisse significative en hiver</a:t>
          </a:r>
        </a:p>
      </dgm:t>
    </dgm:pt>
    <dgm:pt modelId="{035B6560-2648-45C5-A836-AF367DB15AD0}" type="parTrans" cxnId="{024A0CA4-F3F2-437A-8FB5-6B0292858DF2}">
      <dgm:prSet/>
      <dgm:spPr/>
      <dgm:t>
        <a:bodyPr/>
        <a:lstStyle/>
        <a:p>
          <a:endParaRPr lang="en-US"/>
        </a:p>
      </dgm:t>
    </dgm:pt>
    <dgm:pt modelId="{A10337CE-9BE3-490A-91A6-A693509F7130}" type="sibTrans" cxnId="{024A0CA4-F3F2-437A-8FB5-6B0292858DF2}">
      <dgm:prSet/>
      <dgm:spPr/>
      <dgm:t>
        <a:bodyPr/>
        <a:lstStyle/>
        <a:p>
          <a:endParaRPr lang="en-US"/>
        </a:p>
      </dgm:t>
    </dgm:pt>
    <dgm:pt modelId="{FF618670-8264-4AFA-8DCD-3DDAED8A52C3}">
      <dgm:prSet/>
      <dgm:spPr/>
      <dgm:t>
        <a:bodyPr/>
        <a:lstStyle/>
        <a:p>
          <a:r>
            <a:rPr lang="en-US"/>
            <a:t>→ Corrélation probable avec chaleur et sécheresse</a:t>
          </a:r>
        </a:p>
      </dgm:t>
    </dgm:pt>
    <dgm:pt modelId="{DF1CF2A3-0574-478D-9F09-CC5449350FE4}" type="parTrans" cxnId="{56767110-8E36-4293-8A69-AA0D12A87BF7}">
      <dgm:prSet/>
      <dgm:spPr/>
      <dgm:t>
        <a:bodyPr/>
        <a:lstStyle/>
        <a:p>
          <a:endParaRPr lang="en-US"/>
        </a:p>
      </dgm:t>
    </dgm:pt>
    <dgm:pt modelId="{392E77E7-E074-4664-9EBE-6487D8977B42}" type="sibTrans" cxnId="{56767110-8E36-4293-8A69-AA0D12A87BF7}">
      <dgm:prSet/>
      <dgm:spPr/>
      <dgm:t>
        <a:bodyPr/>
        <a:lstStyle/>
        <a:p>
          <a:endParaRPr lang="en-US"/>
        </a:p>
      </dgm:t>
    </dgm:pt>
    <dgm:pt modelId="{FB30CF66-94FA-408E-ADC3-22BA5E79358E}" type="pres">
      <dgm:prSet presAssocID="{F8AC275D-978C-4C38-AC62-F4F5F7295423}" presName="root" presStyleCnt="0">
        <dgm:presLayoutVars>
          <dgm:dir/>
          <dgm:resizeHandles val="exact"/>
        </dgm:presLayoutVars>
      </dgm:prSet>
      <dgm:spPr/>
    </dgm:pt>
    <dgm:pt modelId="{79B6A2A4-3B1C-490B-953D-EF79A92B6255}" type="pres">
      <dgm:prSet presAssocID="{080F4BDC-B062-4DA4-B5A1-5A15739D2BE3}" presName="compNode" presStyleCnt="0"/>
      <dgm:spPr/>
    </dgm:pt>
    <dgm:pt modelId="{787FF824-48BB-48CA-961D-605C710B712D}" type="pres">
      <dgm:prSet presAssocID="{080F4BDC-B062-4DA4-B5A1-5A15739D2B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u de camp"/>
        </a:ext>
      </dgm:extLst>
    </dgm:pt>
    <dgm:pt modelId="{6BD5FBAE-40DD-4E4D-B386-F5696EDC1975}" type="pres">
      <dgm:prSet presAssocID="{080F4BDC-B062-4DA4-B5A1-5A15739D2BE3}" presName="spaceRect" presStyleCnt="0"/>
      <dgm:spPr/>
    </dgm:pt>
    <dgm:pt modelId="{A60053D2-3900-4F8C-AA20-9803D39FE409}" type="pres">
      <dgm:prSet presAssocID="{080F4BDC-B062-4DA4-B5A1-5A15739D2BE3}" presName="textRect" presStyleLbl="revTx" presStyleIdx="0" presStyleCnt="3">
        <dgm:presLayoutVars>
          <dgm:chMax val="1"/>
          <dgm:chPref val="1"/>
        </dgm:presLayoutVars>
      </dgm:prSet>
      <dgm:spPr/>
    </dgm:pt>
    <dgm:pt modelId="{FFB45635-B7BE-441C-806A-1EE7BCCCA510}" type="pres">
      <dgm:prSet presAssocID="{A9689FE9-7FBF-4B4B-A5AE-15B842BD5C8A}" presName="sibTrans" presStyleCnt="0"/>
      <dgm:spPr/>
    </dgm:pt>
    <dgm:pt modelId="{D27B4798-A225-4DC0-9909-DBF625FE71D4}" type="pres">
      <dgm:prSet presAssocID="{8708DC47-0A56-4B74-B4CC-F72454BA0E9F}" presName="compNode" presStyleCnt="0"/>
      <dgm:spPr/>
    </dgm:pt>
    <dgm:pt modelId="{C97C3604-E591-4E93-B1F1-8069022FE2B5}" type="pres">
      <dgm:prSet presAssocID="{8708DC47-0A56-4B74-B4CC-F72454BA0E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con de neige"/>
        </a:ext>
      </dgm:extLst>
    </dgm:pt>
    <dgm:pt modelId="{EE1A5EB8-FB23-4E58-82B0-887C3AB9E065}" type="pres">
      <dgm:prSet presAssocID="{8708DC47-0A56-4B74-B4CC-F72454BA0E9F}" presName="spaceRect" presStyleCnt="0"/>
      <dgm:spPr/>
    </dgm:pt>
    <dgm:pt modelId="{E35CCBE5-0638-464A-A90B-D6CA85A668AB}" type="pres">
      <dgm:prSet presAssocID="{8708DC47-0A56-4B74-B4CC-F72454BA0E9F}" presName="textRect" presStyleLbl="revTx" presStyleIdx="1" presStyleCnt="3">
        <dgm:presLayoutVars>
          <dgm:chMax val="1"/>
          <dgm:chPref val="1"/>
        </dgm:presLayoutVars>
      </dgm:prSet>
      <dgm:spPr/>
    </dgm:pt>
    <dgm:pt modelId="{9DBC07B5-30EC-4F45-8606-A721DD734710}" type="pres">
      <dgm:prSet presAssocID="{A10337CE-9BE3-490A-91A6-A693509F7130}" presName="sibTrans" presStyleCnt="0"/>
      <dgm:spPr/>
    </dgm:pt>
    <dgm:pt modelId="{59B7F6F9-C920-4C0E-9D9C-3E3BCED4D98E}" type="pres">
      <dgm:prSet presAssocID="{FF618670-8264-4AFA-8DCD-3DDAED8A52C3}" presName="compNode" presStyleCnt="0"/>
      <dgm:spPr/>
    </dgm:pt>
    <dgm:pt modelId="{CA0010F8-DB33-49D0-935E-BFC93921DE4B}" type="pres">
      <dgm:prSet presAssocID="{FF618670-8264-4AFA-8DCD-3DDAED8A52C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eil"/>
        </a:ext>
      </dgm:extLst>
    </dgm:pt>
    <dgm:pt modelId="{0F461A2F-C5FC-4D90-82A1-180CFB5A5DAA}" type="pres">
      <dgm:prSet presAssocID="{FF618670-8264-4AFA-8DCD-3DDAED8A52C3}" presName="spaceRect" presStyleCnt="0"/>
      <dgm:spPr/>
    </dgm:pt>
    <dgm:pt modelId="{AD190E3C-B230-4C70-8648-FA5AA290F2A9}" type="pres">
      <dgm:prSet presAssocID="{FF618670-8264-4AFA-8DCD-3DDAED8A52C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6767110-8E36-4293-8A69-AA0D12A87BF7}" srcId="{F8AC275D-978C-4C38-AC62-F4F5F7295423}" destId="{FF618670-8264-4AFA-8DCD-3DDAED8A52C3}" srcOrd="2" destOrd="0" parTransId="{DF1CF2A3-0574-478D-9F09-CC5449350FE4}" sibTransId="{392E77E7-E074-4664-9EBE-6487D8977B42}"/>
    <dgm:cxn modelId="{342A8041-50D3-40FD-BD22-3A5B2CD9C712}" type="presOf" srcId="{8708DC47-0A56-4B74-B4CC-F72454BA0E9F}" destId="{E35CCBE5-0638-464A-A90B-D6CA85A668AB}" srcOrd="0" destOrd="0" presId="urn:microsoft.com/office/officeart/2018/2/layout/IconLabelList"/>
    <dgm:cxn modelId="{A1AB0072-6CA8-4491-9B4A-157E737E22F3}" type="presOf" srcId="{F8AC275D-978C-4C38-AC62-F4F5F7295423}" destId="{FB30CF66-94FA-408E-ADC3-22BA5E79358E}" srcOrd="0" destOrd="0" presId="urn:microsoft.com/office/officeart/2018/2/layout/IconLabelList"/>
    <dgm:cxn modelId="{20DBDA7F-9B7F-4766-A288-F97837BA34F4}" srcId="{F8AC275D-978C-4C38-AC62-F4F5F7295423}" destId="{080F4BDC-B062-4DA4-B5A1-5A15739D2BE3}" srcOrd="0" destOrd="0" parTransId="{3D401AD3-E92E-45C5-8034-040E59CE6A00}" sibTransId="{A9689FE9-7FBF-4B4B-A5AE-15B842BD5C8A}"/>
    <dgm:cxn modelId="{67C9B795-F9E9-4D4D-A369-DD8E69B5771D}" type="presOf" srcId="{FF618670-8264-4AFA-8DCD-3DDAED8A52C3}" destId="{AD190E3C-B230-4C70-8648-FA5AA290F2A9}" srcOrd="0" destOrd="0" presId="urn:microsoft.com/office/officeart/2018/2/layout/IconLabelList"/>
    <dgm:cxn modelId="{024A0CA4-F3F2-437A-8FB5-6B0292858DF2}" srcId="{F8AC275D-978C-4C38-AC62-F4F5F7295423}" destId="{8708DC47-0A56-4B74-B4CC-F72454BA0E9F}" srcOrd="1" destOrd="0" parTransId="{035B6560-2648-45C5-A836-AF367DB15AD0}" sibTransId="{A10337CE-9BE3-490A-91A6-A693509F7130}"/>
    <dgm:cxn modelId="{C8C0EDE9-C725-493A-A141-AED095369134}" type="presOf" srcId="{080F4BDC-B062-4DA4-B5A1-5A15739D2BE3}" destId="{A60053D2-3900-4F8C-AA20-9803D39FE409}" srcOrd="0" destOrd="0" presId="urn:microsoft.com/office/officeart/2018/2/layout/IconLabelList"/>
    <dgm:cxn modelId="{54BF8BE4-DBEB-4927-8AF9-FA1EF2B97F66}" type="presParOf" srcId="{FB30CF66-94FA-408E-ADC3-22BA5E79358E}" destId="{79B6A2A4-3B1C-490B-953D-EF79A92B6255}" srcOrd="0" destOrd="0" presId="urn:microsoft.com/office/officeart/2018/2/layout/IconLabelList"/>
    <dgm:cxn modelId="{41FDFA62-9611-4A65-AA5C-E9B87E514FA8}" type="presParOf" srcId="{79B6A2A4-3B1C-490B-953D-EF79A92B6255}" destId="{787FF824-48BB-48CA-961D-605C710B712D}" srcOrd="0" destOrd="0" presId="urn:microsoft.com/office/officeart/2018/2/layout/IconLabelList"/>
    <dgm:cxn modelId="{9AA1FFEE-143F-4D9E-B33A-314CBCE32AD4}" type="presParOf" srcId="{79B6A2A4-3B1C-490B-953D-EF79A92B6255}" destId="{6BD5FBAE-40DD-4E4D-B386-F5696EDC1975}" srcOrd="1" destOrd="0" presId="urn:microsoft.com/office/officeart/2018/2/layout/IconLabelList"/>
    <dgm:cxn modelId="{B3440578-3D35-4A8A-BE85-02A550D25B86}" type="presParOf" srcId="{79B6A2A4-3B1C-490B-953D-EF79A92B6255}" destId="{A60053D2-3900-4F8C-AA20-9803D39FE409}" srcOrd="2" destOrd="0" presId="urn:microsoft.com/office/officeart/2018/2/layout/IconLabelList"/>
    <dgm:cxn modelId="{F98112D3-E012-4DE9-8845-134CD49AB100}" type="presParOf" srcId="{FB30CF66-94FA-408E-ADC3-22BA5E79358E}" destId="{FFB45635-B7BE-441C-806A-1EE7BCCCA510}" srcOrd="1" destOrd="0" presId="urn:microsoft.com/office/officeart/2018/2/layout/IconLabelList"/>
    <dgm:cxn modelId="{4FD59434-87B8-48E3-80A2-45CDA76B5C29}" type="presParOf" srcId="{FB30CF66-94FA-408E-ADC3-22BA5E79358E}" destId="{D27B4798-A225-4DC0-9909-DBF625FE71D4}" srcOrd="2" destOrd="0" presId="urn:microsoft.com/office/officeart/2018/2/layout/IconLabelList"/>
    <dgm:cxn modelId="{8F6596C6-91AD-43BD-BF5D-7C3565F465B9}" type="presParOf" srcId="{D27B4798-A225-4DC0-9909-DBF625FE71D4}" destId="{C97C3604-E591-4E93-B1F1-8069022FE2B5}" srcOrd="0" destOrd="0" presId="urn:microsoft.com/office/officeart/2018/2/layout/IconLabelList"/>
    <dgm:cxn modelId="{76B25CB4-6C40-4895-8EA7-C60D37F59F8B}" type="presParOf" srcId="{D27B4798-A225-4DC0-9909-DBF625FE71D4}" destId="{EE1A5EB8-FB23-4E58-82B0-887C3AB9E065}" srcOrd="1" destOrd="0" presId="urn:microsoft.com/office/officeart/2018/2/layout/IconLabelList"/>
    <dgm:cxn modelId="{10463BCF-BF50-4844-9FA7-3AA1ED128C6B}" type="presParOf" srcId="{D27B4798-A225-4DC0-9909-DBF625FE71D4}" destId="{E35CCBE5-0638-464A-A90B-D6CA85A668AB}" srcOrd="2" destOrd="0" presId="urn:microsoft.com/office/officeart/2018/2/layout/IconLabelList"/>
    <dgm:cxn modelId="{4403C65B-E404-440B-9C59-984D58B41960}" type="presParOf" srcId="{FB30CF66-94FA-408E-ADC3-22BA5E79358E}" destId="{9DBC07B5-30EC-4F45-8606-A721DD734710}" srcOrd="3" destOrd="0" presId="urn:microsoft.com/office/officeart/2018/2/layout/IconLabelList"/>
    <dgm:cxn modelId="{64DFD9D1-A45F-4F82-A31A-6BCE949553F7}" type="presParOf" srcId="{FB30CF66-94FA-408E-ADC3-22BA5E79358E}" destId="{59B7F6F9-C920-4C0E-9D9C-3E3BCED4D98E}" srcOrd="4" destOrd="0" presId="urn:microsoft.com/office/officeart/2018/2/layout/IconLabelList"/>
    <dgm:cxn modelId="{09F931B1-1EF6-49B7-819C-8D24F5E3ECB4}" type="presParOf" srcId="{59B7F6F9-C920-4C0E-9D9C-3E3BCED4D98E}" destId="{CA0010F8-DB33-49D0-935E-BFC93921DE4B}" srcOrd="0" destOrd="0" presId="urn:microsoft.com/office/officeart/2018/2/layout/IconLabelList"/>
    <dgm:cxn modelId="{AEEA3A9E-27F9-4382-A01E-79BC88587157}" type="presParOf" srcId="{59B7F6F9-C920-4C0E-9D9C-3E3BCED4D98E}" destId="{0F461A2F-C5FC-4D90-82A1-180CFB5A5DAA}" srcOrd="1" destOrd="0" presId="urn:microsoft.com/office/officeart/2018/2/layout/IconLabelList"/>
    <dgm:cxn modelId="{8D33A2F3-E9EB-48CB-8868-444A061E3DA4}" type="presParOf" srcId="{59B7F6F9-C920-4C0E-9D9C-3E3BCED4D98E}" destId="{AD190E3C-B230-4C70-8648-FA5AA290F2A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24FB7B-40FE-4B6B-BFAD-8ECB69BF7A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12FB3B9-B924-4FCD-921A-1813677CE5E4}">
      <dgm:prSet/>
      <dgm:spPr/>
      <dgm:t>
        <a:bodyPr/>
        <a:lstStyle/>
        <a:p>
          <a:r>
            <a:rPr lang="en-US"/>
            <a:t>Méthode : DBSCAN/HDBSCAN</a:t>
          </a:r>
        </a:p>
      </dgm:t>
    </dgm:pt>
    <dgm:pt modelId="{95D9498F-AAD8-41C0-8A24-A6B3DDA27F48}" type="parTrans" cxnId="{230BB622-3A44-48BD-938E-EC37FC34CA47}">
      <dgm:prSet/>
      <dgm:spPr/>
      <dgm:t>
        <a:bodyPr/>
        <a:lstStyle/>
        <a:p>
          <a:endParaRPr lang="en-US"/>
        </a:p>
      </dgm:t>
    </dgm:pt>
    <dgm:pt modelId="{05E5764E-A9F7-41F4-8D94-5472CDCE7D4F}" type="sibTrans" cxnId="{230BB622-3A44-48BD-938E-EC37FC34CA47}">
      <dgm:prSet/>
      <dgm:spPr/>
      <dgm:t>
        <a:bodyPr/>
        <a:lstStyle/>
        <a:p>
          <a:endParaRPr lang="en-US"/>
        </a:p>
      </dgm:t>
    </dgm:pt>
    <dgm:pt modelId="{4D4F7852-2E40-4F1C-8512-E51E9C6AABE0}">
      <dgm:prSet/>
      <dgm:spPr/>
      <dgm:t>
        <a:bodyPr/>
        <a:lstStyle/>
        <a:p>
          <a:r>
            <a:rPr lang="en-US"/>
            <a:t>→ Regroupement spatial des feux</a:t>
          </a:r>
        </a:p>
      </dgm:t>
    </dgm:pt>
    <dgm:pt modelId="{58112948-04BA-41C8-9D97-5859F8EFB4F4}" type="parTrans" cxnId="{5C10B4B9-0075-415E-A309-5CB28F533DFB}">
      <dgm:prSet/>
      <dgm:spPr/>
      <dgm:t>
        <a:bodyPr/>
        <a:lstStyle/>
        <a:p>
          <a:endParaRPr lang="en-US"/>
        </a:p>
      </dgm:t>
    </dgm:pt>
    <dgm:pt modelId="{D2922BC4-6144-4929-BABB-ACB073512F6A}" type="sibTrans" cxnId="{5C10B4B9-0075-415E-A309-5CB28F533DFB}">
      <dgm:prSet/>
      <dgm:spPr/>
      <dgm:t>
        <a:bodyPr/>
        <a:lstStyle/>
        <a:p>
          <a:endParaRPr lang="en-US"/>
        </a:p>
      </dgm:t>
    </dgm:pt>
    <dgm:pt modelId="{43DC17BA-110D-4292-8A20-AC9099455E91}">
      <dgm:prSet/>
      <dgm:spPr/>
      <dgm:t>
        <a:bodyPr/>
        <a:lstStyle/>
        <a:p>
          <a:r>
            <a:rPr lang="en-US"/>
            <a:t>→ Identification de clusters de haute intensité</a:t>
          </a:r>
        </a:p>
      </dgm:t>
    </dgm:pt>
    <dgm:pt modelId="{4870D6B8-CF0E-4AE2-83FF-C933845067AB}" type="parTrans" cxnId="{ECD9397B-45A7-4DBC-BD19-079FE6919FDD}">
      <dgm:prSet/>
      <dgm:spPr/>
      <dgm:t>
        <a:bodyPr/>
        <a:lstStyle/>
        <a:p>
          <a:endParaRPr lang="en-US"/>
        </a:p>
      </dgm:t>
    </dgm:pt>
    <dgm:pt modelId="{BEECC2B3-0649-4003-B5B1-7C22EBF6BC48}" type="sibTrans" cxnId="{ECD9397B-45A7-4DBC-BD19-079FE6919FDD}">
      <dgm:prSet/>
      <dgm:spPr/>
      <dgm:t>
        <a:bodyPr/>
        <a:lstStyle/>
        <a:p>
          <a:endParaRPr lang="en-US"/>
        </a:p>
      </dgm:t>
    </dgm:pt>
    <dgm:pt modelId="{018701A9-DE82-4F43-BA74-142F5A360B62}">
      <dgm:prSet/>
      <dgm:spPr/>
      <dgm:t>
        <a:bodyPr/>
        <a:lstStyle/>
        <a:p>
          <a:r>
            <a:rPr lang="en-US"/>
            <a:t>→ Catégorisation en zones de risque (faible → critique)</a:t>
          </a:r>
        </a:p>
      </dgm:t>
    </dgm:pt>
    <dgm:pt modelId="{23B9F3D6-2D24-4EB9-B3B2-EB6EBA67D030}" type="parTrans" cxnId="{C47F8C2A-1912-4D66-A22B-EAA7D82B8C92}">
      <dgm:prSet/>
      <dgm:spPr/>
      <dgm:t>
        <a:bodyPr/>
        <a:lstStyle/>
        <a:p>
          <a:endParaRPr lang="en-US"/>
        </a:p>
      </dgm:t>
    </dgm:pt>
    <dgm:pt modelId="{1D34EE39-B97D-48B9-8E15-5162345A116B}" type="sibTrans" cxnId="{C47F8C2A-1912-4D66-A22B-EAA7D82B8C92}">
      <dgm:prSet/>
      <dgm:spPr/>
      <dgm:t>
        <a:bodyPr/>
        <a:lstStyle/>
        <a:p>
          <a:endParaRPr lang="en-US"/>
        </a:p>
      </dgm:t>
    </dgm:pt>
    <dgm:pt modelId="{BCE03FCF-95CA-40E1-8F70-12DD116BF7DE}" type="pres">
      <dgm:prSet presAssocID="{C524FB7B-40FE-4B6B-BFAD-8ECB69BF7A79}" presName="root" presStyleCnt="0">
        <dgm:presLayoutVars>
          <dgm:dir/>
          <dgm:resizeHandles val="exact"/>
        </dgm:presLayoutVars>
      </dgm:prSet>
      <dgm:spPr/>
    </dgm:pt>
    <dgm:pt modelId="{704CCA9A-BEC9-4C4A-9487-703B216E4096}" type="pres">
      <dgm:prSet presAssocID="{812FB3B9-B924-4FCD-921A-1813677CE5E4}" presName="compNode" presStyleCnt="0"/>
      <dgm:spPr/>
    </dgm:pt>
    <dgm:pt modelId="{36A072C6-BC78-4EE1-84AF-636E008BC71C}" type="pres">
      <dgm:prSet presAssocID="{812FB3B9-B924-4FCD-921A-1813677CE5E4}" presName="bgRect" presStyleLbl="bgShp" presStyleIdx="0" presStyleCnt="4"/>
      <dgm:spPr/>
    </dgm:pt>
    <dgm:pt modelId="{6E180EE4-FACE-49B3-8A66-EA083A3A42FC}" type="pres">
      <dgm:prSet presAssocID="{812FB3B9-B924-4FCD-921A-1813677CE5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5112BA1-7C04-4C40-A109-F63EF15E3A47}" type="pres">
      <dgm:prSet presAssocID="{812FB3B9-B924-4FCD-921A-1813677CE5E4}" presName="spaceRect" presStyleCnt="0"/>
      <dgm:spPr/>
    </dgm:pt>
    <dgm:pt modelId="{26328CE8-F495-4286-817E-471F3A162B38}" type="pres">
      <dgm:prSet presAssocID="{812FB3B9-B924-4FCD-921A-1813677CE5E4}" presName="parTx" presStyleLbl="revTx" presStyleIdx="0" presStyleCnt="4">
        <dgm:presLayoutVars>
          <dgm:chMax val="0"/>
          <dgm:chPref val="0"/>
        </dgm:presLayoutVars>
      </dgm:prSet>
      <dgm:spPr/>
    </dgm:pt>
    <dgm:pt modelId="{06C52DC5-6B69-4F31-80F7-11B01B0CF5B0}" type="pres">
      <dgm:prSet presAssocID="{05E5764E-A9F7-41F4-8D94-5472CDCE7D4F}" presName="sibTrans" presStyleCnt="0"/>
      <dgm:spPr/>
    </dgm:pt>
    <dgm:pt modelId="{3B5C37F8-D4F1-495E-A43A-F1E06B1E8546}" type="pres">
      <dgm:prSet presAssocID="{4D4F7852-2E40-4F1C-8512-E51E9C6AABE0}" presName="compNode" presStyleCnt="0"/>
      <dgm:spPr/>
    </dgm:pt>
    <dgm:pt modelId="{50C30D48-7DCE-4ABE-83CE-5B5704D46FDF}" type="pres">
      <dgm:prSet presAssocID="{4D4F7852-2E40-4F1C-8512-E51E9C6AABE0}" presName="bgRect" presStyleLbl="bgShp" presStyleIdx="1" presStyleCnt="4"/>
      <dgm:spPr/>
    </dgm:pt>
    <dgm:pt modelId="{36EB4BF2-0294-45A5-9A18-AED71C7EE351}" type="pres">
      <dgm:prSet presAssocID="{4D4F7852-2E40-4F1C-8512-E51E9C6AABE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eu"/>
        </a:ext>
      </dgm:extLst>
    </dgm:pt>
    <dgm:pt modelId="{9854D667-E90C-4E3F-B7B7-966E8FB705F4}" type="pres">
      <dgm:prSet presAssocID="{4D4F7852-2E40-4F1C-8512-E51E9C6AABE0}" presName="spaceRect" presStyleCnt="0"/>
      <dgm:spPr/>
    </dgm:pt>
    <dgm:pt modelId="{37783782-4C59-4550-9C56-A29CFBA3A569}" type="pres">
      <dgm:prSet presAssocID="{4D4F7852-2E40-4F1C-8512-E51E9C6AABE0}" presName="parTx" presStyleLbl="revTx" presStyleIdx="1" presStyleCnt="4">
        <dgm:presLayoutVars>
          <dgm:chMax val="0"/>
          <dgm:chPref val="0"/>
        </dgm:presLayoutVars>
      </dgm:prSet>
      <dgm:spPr/>
    </dgm:pt>
    <dgm:pt modelId="{2D45729C-D5D3-4105-8379-AF2E13365AEA}" type="pres">
      <dgm:prSet presAssocID="{D2922BC4-6144-4929-BABB-ACB073512F6A}" presName="sibTrans" presStyleCnt="0"/>
      <dgm:spPr/>
    </dgm:pt>
    <dgm:pt modelId="{23BCD670-A528-491A-B593-B430C4FDAC55}" type="pres">
      <dgm:prSet presAssocID="{43DC17BA-110D-4292-8A20-AC9099455E91}" presName="compNode" presStyleCnt="0"/>
      <dgm:spPr/>
    </dgm:pt>
    <dgm:pt modelId="{A9D1DD59-D3F5-44C9-A7AE-355383BC8049}" type="pres">
      <dgm:prSet presAssocID="{43DC17BA-110D-4292-8A20-AC9099455E91}" presName="bgRect" presStyleLbl="bgShp" presStyleIdx="2" presStyleCnt="4"/>
      <dgm:spPr/>
    </dgm:pt>
    <dgm:pt modelId="{5161D50E-7B09-4F8D-B6C2-ED132F991A8D}" type="pres">
      <dgm:prSet presAssocID="{43DC17BA-110D-4292-8A20-AC9099455E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C4AAD3BC-404B-4729-AF43-8404B600868D}" type="pres">
      <dgm:prSet presAssocID="{43DC17BA-110D-4292-8A20-AC9099455E91}" presName="spaceRect" presStyleCnt="0"/>
      <dgm:spPr/>
    </dgm:pt>
    <dgm:pt modelId="{2CCFEDA8-B50B-4846-929B-967E3E926C5E}" type="pres">
      <dgm:prSet presAssocID="{43DC17BA-110D-4292-8A20-AC9099455E91}" presName="parTx" presStyleLbl="revTx" presStyleIdx="2" presStyleCnt="4">
        <dgm:presLayoutVars>
          <dgm:chMax val="0"/>
          <dgm:chPref val="0"/>
        </dgm:presLayoutVars>
      </dgm:prSet>
      <dgm:spPr/>
    </dgm:pt>
    <dgm:pt modelId="{B0FF960A-50B1-4211-AAB4-4A7F6D815B9A}" type="pres">
      <dgm:prSet presAssocID="{BEECC2B3-0649-4003-B5B1-7C22EBF6BC48}" presName="sibTrans" presStyleCnt="0"/>
      <dgm:spPr/>
    </dgm:pt>
    <dgm:pt modelId="{F1EA11CC-471F-499E-8942-5ABC01942866}" type="pres">
      <dgm:prSet presAssocID="{018701A9-DE82-4F43-BA74-142F5A360B62}" presName="compNode" presStyleCnt="0"/>
      <dgm:spPr/>
    </dgm:pt>
    <dgm:pt modelId="{4E162507-FFCA-4666-984E-007A3CD73F8F}" type="pres">
      <dgm:prSet presAssocID="{018701A9-DE82-4F43-BA74-142F5A360B62}" presName="bgRect" presStyleLbl="bgShp" presStyleIdx="3" presStyleCnt="4"/>
      <dgm:spPr/>
    </dgm:pt>
    <dgm:pt modelId="{B01E8650-EE24-45E5-B19D-F9FC3A82E803}" type="pres">
      <dgm:prSet presAssocID="{018701A9-DE82-4F43-BA74-142F5A360B6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ertissement"/>
        </a:ext>
      </dgm:extLst>
    </dgm:pt>
    <dgm:pt modelId="{D823AE2E-89AA-4ED4-BE2A-A66CA7D7F361}" type="pres">
      <dgm:prSet presAssocID="{018701A9-DE82-4F43-BA74-142F5A360B62}" presName="spaceRect" presStyleCnt="0"/>
      <dgm:spPr/>
    </dgm:pt>
    <dgm:pt modelId="{959F1556-3E71-4D68-B09C-63F9BAE716D4}" type="pres">
      <dgm:prSet presAssocID="{018701A9-DE82-4F43-BA74-142F5A360B6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1D2DA08-CBFB-436E-B217-4A2483EBA1DE}" type="presOf" srcId="{4D4F7852-2E40-4F1C-8512-E51E9C6AABE0}" destId="{37783782-4C59-4550-9C56-A29CFBA3A569}" srcOrd="0" destOrd="0" presId="urn:microsoft.com/office/officeart/2018/2/layout/IconVerticalSolidList"/>
    <dgm:cxn modelId="{230BB622-3A44-48BD-938E-EC37FC34CA47}" srcId="{C524FB7B-40FE-4B6B-BFAD-8ECB69BF7A79}" destId="{812FB3B9-B924-4FCD-921A-1813677CE5E4}" srcOrd="0" destOrd="0" parTransId="{95D9498F-AAD8-41C0-8A24-A6B3DDA27F48}" sibTransId="{05E5764E-A9F7-41F4-8D94-5472CDCE7D4F}"/>
    <dgm:cxn modelId="{C47F8C2A-1912-4D66-A22B-EAA7D82B8C92}" srcId="{C524FB7B-40FE-4B6B-BFAD-8ECB69BF7A79}" destId="{018701A9-DE82-4F43-BA74-142F5A360B62}" srcOrd="3" destOrd="0" parTransId="{23B9F3D6-2D24-4EB9-B3B2-EB6EBA67D030}" sibTransId="{1D34EE39-B97D-48B9-8E15-5162345A116B}"/>
    <dgm:cxn modelId="{C0FF5A4E-E19D-4227-B768-3726DEF4690F}" type="presOf" srcId="{018701A9-DE82-4F43-BA74-142F5A360B62}" destId="{959F1556-3E71-4D68-B09C-63F9BAE716D4}" srcOrd="0" destOrd="0" presId="urn:microsoft.com/office/officeart/2018/2/layout/IconVerticalSolidList"/>
    <dgm:cxn modelId="{AB08BC73-621C-4646-9A1D-F7A824AAD7E6}" type="presOf" srcId="{812FB3B9-B924-4FCD-921A-1813677CE5E4}" destId="{26328CE8-F495-4286-817E-471F3A162B38}" srcOrd="0" destOrd="0" presId="urn:microsoft.com/office/officeart/2018/2/layout/IconVerticalSolidList"/>
    <dgm:cxn modelId="{ECD9397B-45A7-4DBC-BD19-079FE6919FDD}" srcId="{C524FB7B-40FE-4B6B-BFAD-8ECB69BF7A79}" destId="{43DC17BA-110D-4292-8A20-AC9099455E91}" srcOrd="2" destOrd="0" parTransId="{4870D6B8-CF0E-4AE2-83FF-C933845067AB}" sibTransId="{BEECC2B3-0649-4003-B5B1-7C22EBF6BC48}"/>
    <dgm:cxn modelId="{5C10B4B9-0075-415E-A309-5CB28F533DFB}" srcId="{C524FB7B-40FE-4B6B-BFAD-8ECB69BF7A79}" destId="{4D4F7852-2E40-4F1C-8512-E51E9C6AABE0}" srcOrd="1" destOrd="0" parTransId="{58112948-04BA-41C8-9D97-5859F8EFB4F4}" sibTransId="{D2922BC4-6144-4929-BABB-ACB073512F6A}"/>
    <dgm:cxn modelId="{6C5A98C5-360D-41BB-9591-F211C765E96E}" type="presOf" srcId="{43DC17BA-110D-4292-8A20-AC9099455E91}" destId="{2CCFEDA8-B50B-4846-929B-967E3E926C5E}" srcOrd="0" destOrd="0" presId="urn:microsoft.com/office/officeart/2018/2/layout/IconVerticalSolidList"/>
    <dgm:cxn modelId="{30FB31ED-69A6-42DD-BE1F-68B92C8D8F5C}" type="presOf" srcId="{C524FB7B-40FE-4B6B-BFAD-8ECB69BF7A79}" destId="{BCE03FCF-95CA-40E1-8F70-12DD116BF7DE}" srcOrd="0" destOrd="0" presId="urn:microsoft.com/office/officeart/2018/2/layout/IconVerticalSolidList"/>
    <dgm:cxn modelId="{85BAA488-81BA-421D-8451-1D5BAC70BF79}" type="presParOf" srcId="{BCE03FCF-95CA-40E1-8F70-12DD116BF7DE}" destId="{704CCA9A-BEC9-4C4A-9487-703B216E4096}" srcOrd="0" destOrd="0" presId="urn:microsoft.com/office/officeart/2018/2/layout/IconVerticalSolidList"/>
    <dgm:cxn modelId="{B45FEB0E-AE39-4A61-95DE-2FAFF5FC519B}" type="presParOf" srcId="{704CCA9A-BEC9-4C4A-9487-703B216E4096}" destId="{36A072C6-BC78-4EE1-84AF-636E008BC71C}" srcOrd="0" destOrd="0" presId="urn:microsoft.com/office/officeart/2018/2/layout/IconVerticalSolidList"/>
    <dgm:cxn modelId="{AC391824-963D-42D6-8E55-297DBC56A7C7}" type="presParOf" srcId="{704CCA9A-BEC9-4C4A-9487-703B216E4096}" destId="{6E180EE4-FACE-49B3-8A66-EA083A3A42FC}" srcOrd="1" destOrd="0" presId="urn:microsoft.com/office/officeart/2018/2/layout/IconVerticalSolidList"/>
    <dgm:cxn modelId="{18A1F5D8-A58E-41B0-ABB3-7023BCE5774E}" type="presParOf" srcId="{704CCA9A-BEC9-4C4A-9487-703B216E4096}" destId="{E5112BA1-7C04-4C40-A109-F63EF15E3A47}" srcOrd="2" destOrd="0" presId="urn:microsoft.com/office/officeart/2018/2/layout/IconVerticalSolidList"/>
    <dgm:cxn modelId="{9A2080B2-6510-4BA8-B47E-0FF489F4AFA6}" type="presParOf" srcId="{704CCA9A-BEC9-4C4A-9487-703B216E4096}" destId="{26328CE8-F495-4286-817E-471F3A162B38}" srcOrd="3" destOrd="0" presId="urn:microsoft.com/office/officeart/2018/2/layout/IconVerticalSolidList"/>
    <dgm:cxn modelId="{3439AF90-6C86-43CF-A823-1003165931F4}" type="presParOf" srcId="{BCE03FCF-95CA-40E1-8F70-12DD116BF7DE}" destId="{06C52DC5-6B69-4F31-80F7-11B01B0CF5B0}" srcOrd="1" destOrd="0" presId="urn:microsoft.com/office/officeart/2018/2/layout/IconVerticalSolidList"/>
    <dgm:cxn modelId="{32E2D04A-C196-4BA7-9085-1EF2E96DE610}" type="presParOf" srcId="{BCE03FCF-95CA-40E1-8F70-12DD116BF7DE}" destId="{3B5C37F8-D4F1-495E-A43A-F1E06B1E8546}" srcOrd="2" destOrd="0" presId="urn:microsoft.com/office/officeart/2018/2/layout/IconVerticalSolidList"/>
    <dgm:cxn modelId="{C3661307-8A41-4932-A070-16BF91C89A3D}" type="presParOf" srcId="{3B5C37F8-D4F1-495E-A43A-F1E06B1E8546}" destId="{50C30D48-7DCE-4ABE-83CE-5B5704D46FDF}" srcOrd="0" destOrd="0" presId="urn:microsoft.com/office/officeart/2018/2/layout/IconVerticalSolidList"/>
    <dgm:cxn modelId="{662777A2-8292-49BE-9CE5-1F8E34B5D7E5}" type="presParOf" srcId="{3B5C37F8-D4F1-495E-A43A-F1E06B1E8546}" destId="{36EB4BF2-0294-45A5-9A18-AED71C7EE351}" srcOrd="1" destOrd="0" presId="urn:microsoft.com/office/officeart/2018/2/layout/IconVerticalSolidList"/>
    <dgm:cxn modelId="{69592B07-7EDC-4D00-A72F-70FEB7278230}" type="presParOf" srcId="{3B5C37F8-D4F1-495E-A43A-F1E06B1E8546}" destId="{9854D667-E90C-4E3F-B7B7-966E8FB705F4}" srcOrd="2" destOrd="0" presId="urn:microsoft.com/office/officeart/2018/2/layout/IconVerticalSolidList"/>
    <dgm:cxn modelId="{0D036EC8-C436-40CD-B8C2-25E56355B346}" type="presParOf" srcId="{3B5C37F8-D4F1-495E-A43A-F1E06B1E8546}" destId="{37783782-4C59-4550-9C56-A29CFBA3A569}" srcOrd="3" destOrd="0" presId="urn:microsoft.com/office/officeart/2018/2/layout/IconVerticalSolidList"/>
    <dgm:cxn modelId="{08D30B2B-E01B-4ACB-90DA-27E4630CDF79}" type="presParOf" srcId="{BCE03FCF-95CA-40E1-8F70-12DD116BF7DE}" destId="{2D45729C-D5D3-4105-8379-AF2E13365AEA}" srcOrd="3" destOrd="0" presId="urn:microsoft.com/office/officeart/2018/2/layout/IconVerticalSolidList"/>
    <dgm:cxn modelId="{2893F453-A4E0-467F-BC69-45CDD225898B}" type="presParOf" srcId="{BCE03FCF-95CA-40E1-8F70-12DD116BF7DE}" destId="{23BCD670-A528-491A-B593-B430C4FDAC55}" srcOrd="4" destOrd="0" presId="urn:microsoft.com/office/officeart/2018/2/layout/IconVerticalSolidList"/>
    <dgm:cxn modelId="{02989DD6-C1C0-4D5F-A9C7-D199AF709FBC}" type="presParOf" srcId="{23BCD670-A528-491A-B593-B430C4FDAC55}" destId="{A9D1DD59-D3F5-44C9-A7AE-355383BC8049}" srcOrd="0" destOrd="0" presId="urn:microsoft.com/office/officeart/2018/2/layout/IconVerticalSolidList"/>
    <dgm:cxn modelId="{284D2598-E092-4DD2-B51F-C314F3D3AAF0}" type="presParOf" srcId="{23BCD670-A528-491A-B593-B430C4FDAC55}" destId="{5161D50E-7B09-4F8D-B6C2-ED132F991A8D}" srcOrd="1" destOrd="0" presId="urn:microsoft.com/office/officeart/2018/2/layout/IconVerticalSolidList"/>
    <dgm:cxn modelId="{1D83C3BB-08E9-45C9-B65A-960D8898598A}" type="presParOf" srcId="{23BCD670-A528-491A-B593-B430C4FDAC55}" destId="{C4AAD3BC-404B-4729-AF43-8404B600868D}" srcOrd="2" destOrd="0" presId="urn:microsoft.com/office/officeart/2018/2/layout/IconVerticalSolidList"/>
    <dgm:cxn modelId="{F7417FC6-4C97-455F-8EBA-AA2FFBA4EE40}" type="presParOf" srcId="{23BCD670-A528-491A-B593-B430C4FDAC55}" destId="{2CCFEDA8-B50B-4846-929B-967E3E926C5E}" srcOrd="3" destOrd="0" presId="urn:microsoft.com/office/officeart/2018/2/layout/IconVerticalSolidList"/>
    <dgm:cxn modelId="{C4BF24C7-3A6E-4468-887F-AF2FE33DA7E7}" type="presParOf" srcId="{BCE03FCF-95CA-40E1-8F70-12DD116BF7DE}" destId="{B0FF960A-50B1-4211-AAB4-4A7F6D815B9A}" srcOrd="5" destOrd="0" presId="urn:microsoft.com/office/officeart/2018/2/layout/IconVerticalSolidList"/>
    <dgm:cxn modelId="{B306B5B0-0690-4D32-B29B-03E468E816EB}" type="presParOf" srcId="{BCE03FCF-95CA-40E1-8F70-12DD116BF7DE}" destId="{F1EA11CC-471F-499E-8942-5ABC01942866}" srcOrd="6" destOrd="0" presId="urn:microsoft.com/office/officeart/2018/2/layout/IconVerticalSolidList"/>
    <dgm:cxn modelId="{E68D226A-A18D-4D6E-A843-F6DFBFFD787D}" type="presParOf" srcId="{F1EA11CC-471F-499E-8942-5ABC01942866}" destId="{4E162507-FFCA-4666-984E-007A3CD73F8F}" srcOrd="0" destOrd="0" presId="urn:microsoft.com/office/officeart/2018/2/layout/IconVerticalSolidList"/>
    <dgm:cxn modelId="{AF239271-8D98-4230-93DE-792665BF3FE7}" type="presParOf" srcId="{F1EA11CC-471F-499E-8942-5ABC01942866}" destId="{B01E8650-EE24-45E5-B19D-F9FC3A82E803}" srcOrd="1" destOrd="0" presId="urn:microsoft.com/office/officeart/2018/2/layout/IconVerticalSolidList"/>
    <dgm:cxn modelId="{F2273A0E-F381-4E6B-9DFB-AE35234CA238}" type="presParOf" srcId="{F1EA11CC-471F-499E-8942-5ABC01942866}" destId="{D823AE2E-89AA-4ED4-BE2A-A66CA7D7F361}" srcOrd="2" destOrd="0" presId="urn:microsoft.com/office/officeart/2018/2/layout/IconVerticalSolidList"/>
    <dgm:cxn modelId="{968F3A0B-891F-418E-A2EF-29BF06DE340B}" type="presParOf" srcId="{F1EA11CC-471F-499E-8942-5ABC01942866}" destId="{959F1556-3E71-4D68-B09C-63F9BAE716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B0B09-38C9-403F-A071-E09DC99399C0}">
      <dsp:nvSpPr>
        <dsp:cNvPr id="0" name=""/>
        <dsp:cNvSpPr/>
      </dsp:nvSpPr>
      <dsp:spPr>
        <a:xfrm>
          <a:off x="616935" y="1100"/>
          <a:ext cx="921683" cy="9216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FA525-F4EF-4D6F-85E1-53ADF75D8E8B}">
      <dsp:nvSpPr>
        <dsp:cNvPr id="0" name=""/>
        <dsp:cNvSpPr/>
      </dsp:nvSpPr>
      <dsp:spPr>
        <a:xfrm>
          <a:off x="810488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ECF4D8-6A1E-406B-9CE0-3405F080C142}">
      <dsp:nvSpPr>
        <dsp:cNvPr id="0" name=""/>
        <dsp:cNvSpPr/>
      </dsp:nvSpPr>
      <dsp:spPr>
        <a:xfrm>
          <a:off x="1736122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Collecte et fusion des données</a:t>
          </a:r>
        </a:p>
      </dsp:txBody>
      <dsp:txXfrm>
        <a:off x="1736122" y="1100"/>
        <a:ext cx="2172539" cy="921683"/>
      </dsp:txXfrm>
    </dsp:sp>
    <dsp:sp modelId="{44E4C2A4-50E3-46AC-9811-344235118296}">
      <dsp:nvSpPr>
        <dsp:cNvPr id="0" name=""/>
        <dsp:cNvSpPr/>
      </dsp:nvSpPr>
      <dsp:spPr>
        <a:xfrm>
          <a:off x="4287209" y="1100"/>
          <a:ext cx="921683" cy="9216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26C2A-B38F-4F86-812D-C0C94FB3A30C}">
      <dsp:nvSpPr>
        <dsp:cNvPr id="0" name=""/>
        <dsp:cNvSpPr/>
      </dsp:nvSpPr>
      <dsp:spPr>
        <a:xfrm>
          <a:off x="4480763" y="194654"/>
          <a:ext cx="534576" cy="5345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7E222-E4F1-4E52-B478-A08B7A1F72D9}">
      <dsp:nvSpPr>
        <dsp:cNvPr id="0" name=""/>
        <dsp:cNvSpPr/>
      </dsp:nvSpPr>
      <dsp:spPr>
        <a:xfrm>
          <a:off x="5406396" y="110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Nettoyage et enrichissement (dates, surfaces en ha)</a:t>
          </a:r>
        </a:p>
      </dsp:txBody>
      <dsp:txXfrm>
        <a:off x="5406396" y="1100"/>
        <a:ext cx="2172539" cy="921683"/>
      </dsp:txXfrm>
    </dsp:sp>
    <dsp:sp modelId="{A5FBC134-F4CF-4680-8382-96BB2222D1A5}">
      <dsp:nvSpPr>
        <dsp:cNvPr id="0" name=""/>
        <dsp:cNvSpPr/>
      </dsp:nvSpPr>
      <dsp:spPr>
        <a:xfrm>
          <a:off x="616935" y="1635560"/>
          <a:ext cx="921683" cy="9216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53794-554D-4D24-BA00-B1B7B15C3208}">
      <dsp:nvSpPr>
        <dsp:cNvPr id="0" name=""/>
        <dsp:cNvSpPr/>
      </dsp:nvSpPr>
      <dsp:spPr>
        <a:xfrm>
          <a:off x="810488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1D11D-4C16-40AC-B548-76C926590BA6}">
      <dsp:nvSpPr>
        <dsp:cNvPr id="0" name=""/>
        <dsp:cNvSpPr/>
      </dsp:nvSpPr>
      <dsp:spPr>
        <a:xfrm>
          <a:off x="1736122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Analyse exploratoire (EDA)</a:t>
          </a:r>
        </a:p>
      </dsp:txBody>
      <dsp:txXfrm>
        <a:off x="1736122" y="1635560"/>
        <a:ext cx="2172539" cy="921683"/>
      </dsp:txXfrm>
    </dsp:sp>
    <dsp:sp modelId="{8C511062-55FB-4728-9FE4-560072FCD07F}">
      <dsp:nvSpPr>
        <dsp:cNvPr id="0" name=""/>
        <dsp:cNvSpPr/>
      </dsp:nvSpPr>
      <dsp:spPr>
        <a:xfrm>
          <a:off x="4287209" y="1635560"/>
          <a:ext cx="921683" cy="92168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8D87E-19F5-462A-8F8A-DCAE70339759}">
      <dsp:nvSpPr>
        <dsp:cNvPr id="0" name=""/>
        <dsp:cNvSpPr/>
      </dsp:nvSpPr>
      <dsp:spPr>
        <a:xfrm>
          <a:off x="4480763" y="1829114"/>
          <a:ext cx="534576" cy="5345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7DDCC-FE48-42A2-8F2F-8C9F9CF513B8}">
      <dsp:nvSpPr>
        <dsp:cNvPr id="0" name=""/>
        <dsp:cNvSpPr/>
      </dsp:nvSpPr>
      <dsp:spPr>
        <a:xfrm>
          <a:off x="5406396" y="163556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Visualisations statistiques et cartographiques</a:t>
          </a:r>
        </a:p>
      </dsp:txBody>
      <dsp:txXfrm>
        <a:off x="5406396" y="1635560"/>
        <a:ext cx="2172539" cy="921683"/>
      </dsp:txXfrm>
    </dsp:sp>
    <dsp:sp modelId="{6902A881-920B-4FB1-8FB8-7B1FD4D969FF}">
      <dsp:nvSpPr>
        <dsp:cNvPr id="0" name=""/>
        <dsp:cNvSpPr/>
      </dsp:nvSpPr>
      <dsp:spPr>
        <a:xfrm>
          <a:off x="616935" y="3270020"/>
          <a:ext cx="921683" cy="9216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5C9826-3C28-4845-B256-1CEB8A3E7ABC}">
      <dsp:nvSpPr>
        <dsp:cNvPr id="0" name=""/>
        <dsp:cNvSpPr/>
      </dsp:nvSpPr>
      <dsp:spPr>
        <a:xfrm>
          <a:off x="810488" y="3463574"/>
          <a:ext cx="534576" cy="53457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119D3A-3FF1-48C2-AEBB-B49DD4C8C106}">
      <dsp:nvSpPr>
        <dsp:cNvPr id="0" name=""/>
        <dsp:cNvSpPr/>
      </dsp:nvSpPr>
      <dsp:spPr>
        <a:xfrm>
          <a:off x="1736122" y="3270020"/>
          <a:ext cx="2172539" cy="921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Clustering spatial (zones à risque)</a:t>
          </a:r>
        </a:p>
      </dsp:txBody>
      <dsp:txXfrm>
        <a:off x="1736122" y="3270020"/>
        <a:ext cx="2172539" cy="9216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FF824-48BB-48CA-961D-605C710B712D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0053D2-3900-4F8C-AA20-9803D39FE409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→ Pic des incendies en été (juillet-août)</a:t>
          </a:r>
        </a:p>
      </dsp:txBody>
      <dsp:txXfrm>
        <a:off x="291148" y="2456435"/>
        <a:ext cx="2180418" cy="720000"/>
      </dsp:txXfrm>
    </dsp:sp>
    <dsp:sp modelId="{C97C3604-E591-4E93-B1F1-8069022FE2B5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CCBE5-0638-464A-A90B-D6CA85A668AB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→ Baisse significative en hiver</a:t>
          </a:r>
        </a:p>
      </dsp:txBody>
      <dsp:txXfrm>
        <a:off x="2853140" y="2456435"/>
        <a:ext cx="2180418" cy="720000"/>
      </dsp:txXfrm>
    </dsp:sp>
    <dsp:sp modelId="{CA0010F8-DB33-49D0-935E-BFC93921DE4B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190E3C-B230-4C70-8648-FA5AA290F2A9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→ Corrélation probable avec chaleur et sécheresse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072C6-BC78-4EE1-84AF-636E008BC71C}">
      <dsp:nvSpPr>
        <dsp:cNvPr id="0" name=""/>
        <dsp:cNvSpPr/>
      </dsp:nvSpPr>
      <dsp:spPr>
        <a:xfrm>
          <a:off x="0" y="2439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80EE4-FACE-49B3-8A66-EA083A3A42FC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28CE8-F495-4286-817E-471F3A162B38}">
      <dsp:nvSpPr>
        <dsp:cNvPr id="0" name=""/>
        <dsp:cNvSpPr/>
      </dsp:nvSpPr>
      <dsp:spPr>
        <a:xfrm>
          <a:off x="1428292" y="2439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Méthode : DBSCAN/HDBSCAN</a:t>
          </a:r>
        </a:p>
      </dsp:txBody>
      <dsp:txXfrm>
        <a:off x="1428292" y="2439"/>
        <a:ext cx="3297908" cy="1236616"/>
      </dsp:txXfrm>
    </dsp:sp>
    <dsp:sp modelId="{50C30D48-7DCE-4ABE-83CE-5B5704D46FDF}">
      <dsp:nvSpPr>
        <dsp:cNvPr id="0" name=""/>
        <dsp:cNvSpPr/>
      </dsp:nvSpPr>
      <dsp:spPr>
        <a:xfrm>
          <a:off x="0" y="1548210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B4BF2-0294-45A5-9A18-AED71C7EE351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83782-4C59-4550-9C56-A29CFBA3A569}">
      <dsp:nvSpPr>
        <dsp:cNvPr id="0" name=""/>
        <dsp:cNvSpPr/>
      </dsp:nvSpPr>
      <dsp:spPr>
        <a:xfrm>
          <a:off x="1428292" y="1548210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→ Regroupement spatial des feux</a:t>
          </a:r>
        </a:p>
      </dsp:txBody>
      <dsp:txXfrm>
        <a:off x="1428292" y="1548210"/>
        <a:ext cx="3297908" cy="1236616"/>
      </dsp:txXfrm>
    </dsp:sp>
    <dsp:sp modelId="{A9D1DD59-D3F5-44C9-A7AE-355383BC8049}">
      <dsp:nvSpPr>
        <dsp:cNvPr id="0" name=""/>
        <dsp:cNvSpPr/>
      </dsp:nvSpPr>
      <dsp:spPr>
        <a:xfrm>
          <a:off x="0" y="3093981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61D50E-7B09-4F8D-B6C2-ED132F991A8D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FEDA8-B50B-4846-929B-967E3E926C5E}">
      <dsp:nvSpPr>
        <dsp:cNvPr id="0" name=""/>
        <dsp:cNvSpPr/>
      </dsp:nvSpPr>
      <dsp:spPr>
        <a:xfrm>
          <a:off x="1428292" y="3093981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→ Identification de clusters de haute intensité</a:t>
          </a:r>
        </a:p>
      </dsp:txBody>
      <dsp:txXfrm>
        <a:off x="1428292" y="3093981"/>
        <a:ext cx="3297908" cy="1236616"/>
      </dsp:txXfrm>
    </dsp:sp>
    <dsp:sp modelId="{4E162507-FFCA-4666-984E-007A3CD73F8F}">
      <dsp:nvSpPr>
        <dsp:cNvPr id="0" name=""/>
        <dsp:cNvSpPr/>
      </dsp:nvSpPr>
      <dsp:spPr>
        <a:xfrm>
          <a:off x="0" y="4639752"/>
          <a:ext cx="47262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E8650-EE24-45E5-B19D-F9FC3A82E803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F1556-3E71-4D68-B09C-63F9BAE716D4}">
      <dsp:nvSpPr>
        <dsp:cNvPr id="0" name=""/>
        <dsp:cNvSpPr/>
      </dsp:nvSpPr>
      <dsp:spPr>
        <a:xfrm>
          <a:off x="1428292" y="4639752"/>
          <a:ext cx="32979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→ Catégorisation en zones de risque (faible → critique)</a:t>
          </a:r>
        </a:p>
      </dsp:txBody>
      <dsp:txXfrm>
        <a:off x="1428292" y="4639752"/>
        <a:ext cx="3297908" cy="123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éo 4" descr="Feu de camp à proximité du lac">
            <a:extLst>
              <a:ext uri="{FF2B5EF4-FFF2-40B4-BE49-F238E27FC236}">
                <a16:creationId xmlns:a16="http://schemas.microsoft.com/office/drawing/2014/main" id="{D0278FB5-9AC7-5906-AEBF-34EACD5A9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711" r="12074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fr-FR" sz="4500">
                <a:solidFill>
                  <a:srgbClr val="FFFFFF"/>
                </a:solidFill>
              </a:rPr>
              <a:t>Analyse des incendies (BDIFF) 2020-2024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fr-FR" dirty="0">
                <a:solidFill>
                  <a:srgbClr val="FFFFFF"/>
                </a:solidFill>
              </a:rPr>
              <a:t>Présentation </a:t>
            </a:r>
          </a:p>
          <a:p>
            <a:pPr algn="l"/>
            <a:r>
              <a:rPr lang="fr-FR" dirty="0" err="1">
                <a:solidFill>
                  <a:srgbClr val="FFFFFF"/>
                </a:solidFill>
              </a:rPr>
              <a:t>Olivier_Prévention_Risque_Incendies</a:t>
            </a:r>
            <a:endParaRPr lang="fr-FR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ue aérienne de la cime des arbres verts">
            <a:extLst>
              <a:ext uri="{FF2B5EF4-FFF2-40B4-BE49-F238E27FC236}">
                <a16:creationId xmlns:a16="http://schemas.microsoft.com/office/drawing/2014/main" id="{E00EA8A1-2B86-8ACD-7FAF-3E5B65AA4D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19" r="17593" b="-1"/>
          <a:stretch>
            <a:fillRect/>
          </a:stretch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>
            <a:normAutofit/>
          </a:bodyPr>
          <a:lstStyle/>
          <a:p>
            <a:r>
              <a:rPr lang="fr-FR" sz="3500"/>
              <a:t>Types de végétation sensibles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2434201"/>
            <a:ext cx="2866642" cy="3742762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→ Forêts résineuses particulièrement vulnérables</a:t>
            </a:r>
          </a:p>
          <a:p>
            <a:r>
              <a:rPr lang="fr-FR" sz="2400" dirty="0"/>
              <a:t>→ Garrigues/maquis souvent impactés</a:t>
            </a:r>
          </a:p>
          <a:p>
            <a:r>
              <a:rPr lang="fr-FR" sz="2400" dirty="0"/>
              <a:t>→ Risque accru lors de périodes de sécheresse prolongée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597ED37-7350-E69C-EE8C-E9A3B27B4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1" y="1530122"/>
            <a:ext cx="5443911" cy="36188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95697"/>
            <a:ext cx="2400300" cy="4238118"/>
          </a:xfrm>
        </p:spPr>
        <p:txBody>
          <a:bodyPr>
            <a:normAutofit/>
          </a:bodyPr>
          <a:lstStyle/>
          <a:p>
            <a:r>
              <a:rPr lang="fr-FR" sz="4100">
                <a:solidFill>
                  <a:schemeClr val="bg1"/>
                </a:solidFill>
              </a:rPr>
              <a:t>Clustering et zones à risque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432689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4752208"/>
            <a:ext cx="273765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5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7827E-E011-FD4E-09FA-2EF33C6CB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6692523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5195D-D33D-A886-6D68-CE65B8C11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Possibilité de trier les communes ou zones par niveau de risque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D17B974-DC8F-0147-E5CE-D0FD1F73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268311"/>
            <a:ext cx="84677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2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2903617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CE7A08-2184-4B99-ABC0-B40CD1D3F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03616" cy="4096327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76" y="3306515"/>
            <a:ext cx="2869714" cy="3215373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Résultats clés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9558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9293"/>
            <a:ext cx="1396390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5490" y="4275786"/>
            <a:ext cx="2018510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552FC29-9118-466F-940E-80C84EFD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5490" y="4275786"/>
            <a:ext cx="2018510" cy="2582214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8586" y="706508"/>
            <a:ext cx="3912879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1. Hausse d’incendies en période estivale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2. Concentration dans certains départements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3. Forte variabilité selon le type de végétation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4. Clusters identifiés = zones prioritaires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5987064"/>
            <a:ext cx="790849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fr-FR" sz="3500"/>
              <a:t>Limites de l’analyse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58" y="2470244"/>
            <a:ext cx="4430486" cy="3769835"/>
          </a:xfrm>
        </p:spPr>
        <p:txBody>
          <a:bodyPr anchor="ctr">
            <a:normAutofit/>
          </a:bodyPr>
          <a:lstStyle/>
          <a:p>
            <a:r>
              <a:rPr lang="fr-FR" sz="2400" dirty="0"/>
              <a:t>- Données parfois incomplètes ou imprécises</a:t>
            </a:r>
          </a:p>
          <a:p>
            <a:r>
              <a:rPr lang="fr-FR" sz="2400" dirty="0"/>
              <a:t>- Variabilité interannuelle forte</a:t>
            </a:r>
          </a:p>
          <a:p>
            <a:r>
              <a:rPr lang="fr-FR" sz="2400" dirty="0"/>
              <a:t>- Influence météo non intégrée (sécheresse, vent)</a:t>
            </a:r>
          </a:p>
          <a:p>
            <a:r>
              <a:rPr lang="fr-FR" sz="2400" dirty="0"/>
              <a:t>- Besoin d’un pas de temps plus fin pour la prévention</a:t>
            </a:r>
          </a:p>
        </p:txBody>
      </p:sp>
      <p:pic>
        <p:nvPicPr>
          <p:cNvPr id="5" name="Picture 4" descr="Plante en développement">
            <a:extLst>
              <a:ext uri="{FF2B5EF4-FFF2-40B4-BE49-F238E27FC236}">
                <a16:creationId xmlns:a16="http://schemas.microsoft.com/office/drawing/2014/main" id="{3D02F2C3-EB4D-9A23-086B-9237655D12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70" r="29653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/>
            <a:r>
              <a:rPr lang="fr-FR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398957"/>
            <a:ext cx="8123463" cy="3526144"/>
          </a:xfrm>
        </p:spPr>
        <p:txBody>
          <a:bodyPr>
            <a:normAutofit lnSpcReduction="10000"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L’analyse 1973-2024 montre une concentration des incendies</a:t>
            </a:r>
          </a:p>
          <a:p>
            <a:pPr marL="0" indent="0">
              <a:buNone/>
            </a:pPr>
            <a:r>
              <a:rPr lang="fr-FR" sz="2400" dirty="0">
                <a:solidFill>
                  <a:schemeClr val="bg1"/>
                </a:solidFill>
              </a:rPr>
              <a:t>dans certaines régions et périodes.</a:t>
            </a:r>
          </a:p>
          <a:p>
            <a:pPr marL="0" indent="0">
              <a:buNone/>
            </a:pPr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Les clusters identifiés offrent une base pour cibler les actions de prévention et de lutte contre les feux.</a:t>
            </a:r>
          </a:p>
          <a:p>
            <a:endParaRPr lang="fr-FR" sz="24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Le réchauffement climatique accroît le risque d’incendies : seule une surveillance plus fine et proactive permettra d’anticiper efficacement.</a:t>
            </a:r>
          </a:p>
          <a:p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2561771"/>
            <a:chOff x="0" y="0"/>
            <a:chExt cx="12192000" cy="25617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4686" y="1040400"/>
            <a:ext cx="5899545" cy="707886"/>
          </a:xfrm>
        </p:spPr>
        <p:txBody>
          <a:bodyPr anchor="b">
            <a:normAutofit/>
          </a:bodyPr>
          <a:lstStyle/>
          <a:p>
            <a:r>
              <a:rPr lang="fr-FR" sz="3500"/>
              <a:t>Perspectives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9144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286" y="3070719"/>
            <a:ext cx="7358743" cy="3232110"/>
          </a:xfrm>
        </p:spPr>
        <p:txBody>
          <a:bodyPr>
            <a:noAutofit/>
          </a:bodyPr>
          <a:lstStyle/>
          <a:p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→ Intégrer les données météorologiques (température, vent, sécheresse)</a:t>
            </a:r>
          </a:p>
          <a:p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→ </a:t>
            </a:r>
            <a:r>
              <a:rPr lang="en-US" sz="2000" dirty="0"/>
              <a:t>Intensifier la </a:t>
            </a:r>
            <a:r>
              <a:rPr lang="en-US" sz="2000" dirty="0" err="1"/>
              <a:t>prévention</a:t>
            </a:r>
            <a:r>
              <a:rPr lang="en-US" sz="2000" dirty="0"/>
              <a:t> dans les clusters critiques avec un </a:t>
            </a:r>
            <a:r>
              <a:rPr lang="en-US" sz="2000" dirty="0" err="1"/>
              <a:t>suivi</a:t>
            </a:r>
            <a:r>
              <a:rPr lang="en-US" sz="2000" dirty="0"/>
              <a:t> plus </a:t>
            </a:r>
            <a:r>
              <a:rPr lang="en-US" sz="2000" dirty="0" err="1"/>
              <a:t>régulier</a:t>
            </a:r>
            <a:r>
              <a:rPr lang="en-US" sz="2000" dirty="0"/>
              <a:t> des zones </a:t>
            </a:r>
            <a:r>
              <a:rPr lang="en-US" sz="2000" dirty="0" err="1"/>
              <a:t>sensibles</a:t>
            </a:r>
            <a:endParaRPr lang="en-US" sz="2000" dirty="0"/>
          </a:p>
          <a:p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→ Développer un modèle prédictif de risque en temps réel</a:t>
            </a:r>
          </a:p>
          <a:p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→ Mettre en place un tableau de bord interactif (</a:t>
            </a:r>
            <a:r>
              <a:rPr lang="fr-FR" sz="2000" dirty="0" err="1">
                <a:solidFill>
                  <a:schemeClr val="tx1">
                    <a:alpha val="80000"/>
                  </a:schemeClr>
                </a:solidFill>
              </a:rPr>
              <a:t>Streamlit</a:t>
            </a:r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)</a:t>
            </a:r>
          </a:p>
          <a:p>
            <a:r>
              <a:rPr lang="fr-FR" sz="2000" dirty="0">
                <a:solidFill>
                  <a:schemeClr val="tx1">
                    <a:alpha val="80000"/>
                  </a:schemeClr>
                </a:solidFill>
              </a:rPr>
              <a:t>→ Renforcer la collaboration avec les acteurs locaux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bres dans une forêt brumeuse">
            <a:extLst>
              <a:ext uri="{FF2B5EF4-FFF2-40B4-BE49-F238E27FC236}">
                <a16:creationId xmlns:a16="http://schemas.microsoft.com/office/drawing/2014/main" id="{655A4400-5997-2089-DF28-40972F2A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773" r="15277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fr-FR" sz="3500"/>
              <a:t>Contexte du projet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225" y="2438609"/>
            <a:ext cx="3613916" cy="3940419"/>
          </a:xfrm>
        </p:spPr>
        <p:txBody>
          <a:bodyPr anchor="ctr">
            <a:normAutofit fontScale="92500" lnSpcReduction="10000"/>
          </a:bodyPr>
          <a:lstStyle/>
          <a:p>
            <a:r>
              <a:rPr lang="fr-FR" sz="2000" dirty="0"/>
              <a:t>La BDIFF centralise les données sur les incendies de forêts en France de 1973 à 2024.</a:t>
            </a:r>
          </a:p>
          <a:p>
            <a:endParaRPr lang="fr-FR" sz="2000" dirty="0"/>
          </a:p>
          <a:p>
            <a:r>
              <a:rPr lang="fr-FR" sz="2000" dirty="0"/>
              <a:t>Identifier les zones et périodes les plus à risques.</a:t>
            </a:r>
          </a:p>
          <a:p>
            <a:endParaRPr lang="fr-FR" sz="2000" dirty="0"/>
          </a:p>
          <a:p>
            <a:r>
              <a:rPr lang="fr-FR" sz="2000" dirty="0"/>
              <a:t>Mettre en évidence des tendances utiles pour la prévention.</a:t>
            </a:r>
          </a:p>
          <a:p>
            <a:endParaRPr lang="fr-FR" sz="2000" dirty="0"/>
          </a:p>
          <a:p>
            <a:r>
              <a:rPr lang="fr-FR" sz="2000" dirty="0"/>
              <a:t>Proposer des pistes d’amélioration (data </a:t>
            </a:r>
            <a:r>
              <a:rPr lang="fr-FR" sz="2000"/>
              <a:t>science).</a:t>
            </a:r>
            <a:endParaRPr lang="fr-FR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213" y="575361"/>
            <a:ext cx="428045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48452"/>
            <a:ext cx="3731078" cy="3587786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Sources des données</a:t>
            </a:r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1193254"/>
            <a:ext cx="968730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8295" y="421588"/>
            <a:ext cx="968601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8295" y="421588"/>
            <a:ext cx="968601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0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4748271"/>
            <a:ext cx="997902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1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4748271"/>
            <a:ext cx="997902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952" y="1130846"/>
            <a:ext cx="3731078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- Base BDIFF publique (ministère de l’Agriculture)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- Données brutes au format CSV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- Consolidation et nettoyage via Python (pandas)</a:t>
            </a:r>
          </a:p>
          <a:p>
            <a:pPr>
              <a:lnSpc>
                <a:spcPct val="90000"/>
              </a:lnSpc>
            </a:pPr>
            <a:r>
              <a:rPr lang="fr-FR" sz="2700">
                <a:solidFill>
                  <a:schemeClr val="bg1"/>
                </a:solidFill>
              </a:rPr>
              <a:t>- Période étudiée : 1973 à 2024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fr-FR" sz="3500">
                <a:solidFill>
                  <a:srgbClr val="FFFFFF"/>
                </a:solidFill>
              </a:rPr>
              <a:t>Méthodologie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F7CA364D-5DFB-2394-1BA5-0696204E2E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72809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Nombre d'incendies par année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464F170-DB73-1839-51BD-B6105294F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3937"/>
            <a:ext cx="9144000" cy="30455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Répartition par mois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B15CEE6-2833-20FE-F03E-27E6DAE57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538287"/>
            <a:ext cx="82677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9C2866-E6A5-D690-B9EB-CDBA67C87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Surfaces brûlées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286010-776B-4396-12DA-C9651A60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57337"/>
            <a:ext cx="8267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5C2CDD-2043-D6CE-D4FD-C2EEEF5D7B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17023" r="14310" b="-1"/>
          <a:stretch>
            <a:fillRect/>
          </a:stretch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Analyse temporelle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ECFAEC-0526-3410-20E3-36B21D11FF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75664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3436144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1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2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316" y="1641752"/>
            <a:ext cx="1991915" cy="3213277"/>
          </a:xfrm>
        </p:spPr>
        <p:txBody>
          <a:bodyPr anchor="t">
            <a:normAutofit/>
          </a:bodyPr>
          <a:lstStyle/>
          <a:p>
            <a:r>
              <a:rPr lang="fr-FR" sz="3500"/>
              <a:t>Analyse spatiale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9291" y="382636"/>
            <a:ext cx="4605337" cy="1936021"/>
          </a:xfrm>
        </p:spPr>
        <p:txBody>
          <a:bodyPr>
            <a:normAutofit/>
          </a:bodyPr>
          <a:lstStyle/>
          <a:p>
            <a:r>
              <a:rPr lang="fr-FR" sz="2100" dirty="0">
                <a:solidFill>
                  <a:schemeClr val="tx1">
                    <a:alpha val="80000"/>
                  </a:schemeClr>
                </a:solidFill>
              </a:rPr>
              <a:t>→ Départements du sud plus touchés</a:t>
            </a:r>
          </a:p>
          <a:p>
            <a:r>
              <a:rPr lang="fr-FR" sz="2100" dirty="0">
                <a:solidFill>
                  <a:schemeClr val="tx1">
                    <a:alpha val="80000"/>
                  </a:schemeClr>
                </a:solidFill>
              </a:rPr>
              <a:t>→ Risque particulier en région méditerranéenne</a:t>
            </a:r>
          </a:p>
          <a:p>
            <a:r>
              <a:rPr lang="fr-FR" sz="2100" dirty="0">
                <a:solidFill>
                  <a:schemeClr val="tx1">
                    <a:alpha val="80000"/>
                  </a:schemeClr>
                </a:solidFill>
              </a:rPr>
              <a:t>→ Importance des surfaces forestières et maquis/garrigues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4FF029-5BFC-4CF4-4121-65579322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17" y="2522774"/>
            <a:ext cx="5376110" cy="3680447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438</Words>
  <Application>Microsoft Office PowerPoint</Application>
  <PresentationFormat>Affichage à l'écran (4:3)</PresentationFormat>
  <Paragraphs>66</Paragraphs>
  <Slides>16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Analyse des incendies (BDIFF) 2020-2024</vt:lpstr>
      <vt:lpstr>Contexte du projet</vt:lpstr>
      <vt:lpstr>Sources des données</vt:lpstr>
      <vt:lpstr>Méthodologie</vt:lpstr>
      <vt:lpstr>Nombre d'incendies par année</vt:lpstr>
      <vt:lpstr>Répartition par mois</vt:lpstr>
      <vt:lpstr>Surfaces brûlées</vt:lpstr>
      <vt:lpstr>Analyse temporelle</vt:lpstr>
      <vt:lpstr>Analyse spatiale</vt:lpstr>
      <vt:lpstr>Types de végétation sensibles</vt:lpstr>
      <vt:lpstr>Clustering et zones à risque</vt:lpstr>
      <vt:lpstr>Possibilité de trier les communes ou zones par niveau de risque</vt:lpstr>
      <vt:lpstr>Résultats clés</vt:lpstr>
      <vt:lpstr>Limites de l’analyse</vt:lpstr>
      <vt:lpstr>Conclusion</vt:lpstr>
      <vt:lpstr>Perspectives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olivier bonnin</dc:creator>
  <cp:keywords/>
  <dc:description>generated using python-pptx</dc:description>
  <cp:lastModifiedBy>olivier bonnin</cp:lastModifiedBy>
  <cp:revision>4</cp:revision>
  <dcterms:created xsi:type="dcterms:W3CDTF">2013-01-27T09:14:16Z</dcterms:created>
  <dcterms:modified xsi:type="dcterms:W3CDTF">2025-09-16T10:55:12Z</dcterms:modified>
  <cp:category/>
</cp:coreProperties>
</file>